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7"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Lst>
  <p:sldSz cy="5143500" cx="9144000"/>
  <p:notesSz cx="6858000" cy="9144000"/>
  <p:embeddedFontLst>
    <p:embeddedFont>
      <p:font typeface="Lato"/>
      <p:regular r:id="rId48"/>
      <p:bold r:id="rId49"/>
      <p:italic r:id="rId50"/>
      <p:boldItalic r:id="rId51"/>
    </p:embeddedFont>
    <p:embeddedFont>
      <p:font typeface="Bebas Neue"/>
      <p:regular r:id="rId52"/>
    </p:embeddedFont>
    <p:embeddedFont>
      <p:font typeface="Days One"/>
      <p:regular r:id="rId53"/>
    </p:embeddedFont>
    <p:embeddedFont>
      <p:font typeface="Lato Black"/>
      <p:bold r:id="rId54"/>
      <p:boldItalic r:id="rId5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10DDBF2E-A699-4E97-86E9-175DAB41E46D}">
  <a:tblStyle styleId="{10DDBF2E-A699-4E97-86E9-175DAB41E46D}"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BF83940B-6621-466C-BC42-F65520A3A263}" styleName="Table_1">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Lato-regular.fntdata"/><Relationship Id="rId47" Type="http://schemas.openxmlformats.org/officeDocument/2006/relationships/slide" Target="slides/slide42.xml"/><Relationship Id="rId49" Type="http://schemas.openxmlformats.org/officeDocument/2006/relationships/font" Target="fonts/Lato-bold.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Lato-boldItalic.fntdata"/><Relationship Id="rId50" Type="http://schemas.openxmlformats.org/officeDocument/2006/relationships/font" Target="fonts/Lato-italic.fntdata"/><Relationship Id="rId53" Type="http://schemas.openxmlformats.org/officeDocument/2006/relationships/font" Target="fonts/DaysOne-regular.fntdata"/><Relationship Id="rId52" Type="http://schemas.openxmlformats.org/officeDocument/2006/relationships/font" Target="fonts/BebasNeue-regular.fntdata"/><Relationship Id="rId11" Type="http://schemas.openxmlformats.org/officeDocument/2006/relationships/slide" Target="slides/slide6.xml"/><Relationship Id="rId55" Type="http://schemas.openxmlformats.org/officeDocument/2006/relationships/font" Target="fonts/LatoBlack-boldItalic.fntdata"/><Relationship Id="rId10" Type="http://schemas.openxmlformats.org/officeDocument/2006/relationships/slide" Target="slides/slide5.xml"/><Relationship Id="rId54" Type="http://schemas.openxmlformats.org/officeDocument/2006/relationships/font" Target="fonts/LatoBlack-bold.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5" name="Shape 775"/>
        <p:cNvGrpSpPr/>
        <p:nvPr/>
      </p:nvGrpSpPr>
      <p:grpSpPr>
        <a:xfrm>
          <a:off x="0" y="0"/>
          <a:ext cx="0" cy="0"/>
          <a:chOff x="0" y="0"/>
          <a:chExt cx="0" cy="0"/>
        </a:xfrm>
      </p:grpSpPr>
      <p:sp>
        <p:nvSpPr>
          <p:cNvPr id="776" name="Google Shape;776;ged3401ed36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7" name="Google Shape;777;ged3401ed36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Say title</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2" name="Shape 902"/>
        <p:cNvGrpSpPr/>
        <p:nvPr/>
      </p:nvGrpSpPr>
      <p:grpSpPr>
        <a:xfrm>
          <a:off x="0" y="0"/>
          <a:ext cx="0" cy="0"/>
          <a:chOff x="0" y="0"/>
          <a:chExt cx="0" cy="0"/>
        </a:xfrm>
      </p:grpSpPr>
      <p:sp>
        <p:nvSpPr>
          <p:cNvPr id="903" name="Google Shape;903;g31594e10fc2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4" name="Google Shape;904;g31594e10fc2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0" name="Shape 910"/>
        <p:cNvGrpSpPr/>
        <p:nvPr/>
      </p:nvGrpSpPr>
      <p:grpSpPr>
        <a:xfrm>
          <a:off x="0" y="0"/>
          <a:ext cx="0" cy="0"/>
          <a:chOff x="0" y="0"/>
          <a:chExt cx="0" cy="0"/>
        </a:xfrm>
      </p:grpSpPr>
      <p:sp>
        <p:nvSpPr>
          <p:cNvPr id="911" name="Google Shape;911;g31594e10fc2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2" name="Google Shape;912;g31594e10fc2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8" name="Shape 918"/>
        <p:cNvGrpSpPr/>
        <p:nvPr/>
      </p:nvGrpSpPr>
      <p:grpSpPr>
        <a:xfrm>
          <a:off x="0" y="0"/>
          <a:ext cx="0" cy="0"/>
          <a:chOff x="0" y="0"/>
          <a:chExt cx="0" cy="0"/>
        </a:xfrm>
      </p:grpSpPr>
      <p:sp>
        <p:nvSpPr>
          <p:cNvPr id="919" name="Google Shape;919;g31594e10fc2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0" name="Google Shape;920;g31594e10fc2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2" name="Shape 932"/>
        <p:cNvGrpSpPr/>
        <p:nvPr/>
      </p:nvGrpSpPr>
      <p:grpSpPr>
        <a:xfrm>
          <a:off x="0" y="0"/>
          <a:ext cx="0" cy="0"/>
          <a:chOff x="0" y="0"/>
          <a:chExt cx="0" cy="0"/>
        </a:xfrm>
      </p:grpSpPr>
      <p:sp>
        <p:nvSpPr>
          <p:cNvPr id="933" name="Google Shape;933;g314a9ad371c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4" name="Google Shape;934;g314a9ad371c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9" name="Shape 939"/>
        <p:cNvGrpSpPr/>
        <p:nvPr/>
      </p:nvGrpSpPr>
      <p:grpSpPr>
        <a:xfrm>
          <a:off x="0" y="0"/>
          <a:ext cx="0" cy="0"/>
          <a:chOff x="0" y="0"/>
          <a:chExt cx="0" cy="0"/>
        </a:xfrm>
      </p:grpSpPr>
      <p:sp>
        <p:nvSpPr>
          <p:cNvPr id="940" name="Google Shape;940;g314a9ad371c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1" name="Google Shape;941;g314a9ad371c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5" name="Shape 945"/>
        <p:cNvGrpSpPr/>
        <p:nvPr/>
      </p:nvGrpSpPr>
      <p:grpSpPr>
        <a:xfrm>
          <a:off x="0" y="0"/>
          <a:ext cx="0" cy="0"/>
          <a:chOff x="0" y="0"/>
          <a:chExt cx="0" cy="0"/>
        </a:xfrm>
      </p:grpSpPr>
      <p:sp>
        <p:nvSpPr>
          <p:cNvPr id="946" name="Google Shape;946;g314a9ad371c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7" name="Google Shape;947;g314a9ad371c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1" name="Shape 951"/>
        <p:cNvGrpSpPr/>
        <p:nvPr/>
      </p:nvGrpSpPr>
      <p:grpSpPr>
        <a:xfrm>
          <a:off x="0" y="0"/>
          <a:ext cx="0" cy="0"/>
          <a:chOff x="0" y="0"/>
          <a:chExt cx="0" cy="0"/>
        </a:xfrm>
      </p:grpSpPr>
      <p:sp>
        <p:nvSpPr>
          <p:cNvPr id="952" name="Google Shape;952;g317f280ef17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3" name="Google Shape;953;g317f280ef17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8" name="Shape 958"/>
        <p:cNvGrpSpPr/>
        <p:nvPr/>
      </p:nvGrpSpPr>
      <p:grpSpPr>
        <a:xfrm>
          <a:off x="0" y="0"/>
          <a:ext cx="0" cy="0"/>
          <a:chOff x="0" y="0"/>
          <a:chExt cx="0" cy="0"/>
        </a:xfrm>
      </p:grpSpPr>
      <p:sp>
        <p:nvSpPr>
          <p:cNvPr id="959" name="Google Shape;959;g317f280ef17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0" name="Google Shape;960;g317f280ef17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5" name="Shape 965"/>
        <p:cNvGrpSpPr/>
        <p:nvPr/>
      </p:nvGrpSpPr>
      <p:grpSpPr>
        <a:xfrm>
          <a:off x="0" y="0"/>
          <a:ext cx="0" cy="0"/>
          <a:chOff x="0" y="0"/>
          <a:chExt cx="0" cy="0"/>
        </a:xfrm>
      </p:grpSpPr>
      <p:sp>
        <p:nvSpPr>
          <p:cNvPr id="966" name="Google Shape;966;g317f280ef17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7" name="Google Shape;967;g317f280ef17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2" name="Shape 972"/>
        <p:cNvGrpSpPr/>
        <p:nvPr/>
      </p:nvGrpSpPr>
      <p:grpSpPr>
        <a:xfrm>
          <a:off x="0" y="0"/>
          <a:ext cx="0" cy="0"/>
          <a:chOff x="0" y="0"/>
          <a:chExt cx="0" cy="0"/>
        </a:xfrm>
      </p:grpSpPr>
      <p:sp>
        <p:nvSpPr>
          <p:cNvPr id="973" name="Google Shape;973;g317f280ef17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4" name="Google Shape;974;g317f280ef17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3" name="Shape 803"/>
        <p:cNvGrpSpPr/>
        <p:nvPr/>
      </p:nvGrpSpPr>
      <p:grpSpPr>
        <a:xfrm>
          <a:off x="0" y="0"/>
          <a:ext cx="0" cy="0"/>
          <a:chOff x="0" y="0"/>
          <a:chExt cx="0" cy="0"/>
        </a:xfrm>
      </p:grpSpPr>
      <p:sp>
        <p:nvSpPr>
          <p:cNvPr id="804" name="Google Shape;804;g317eefe0a3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5" name="Google Shape;805;g317eefe0a3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Introduce ourselves</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9" name="Shape 979"/>
        <p:cNvGrpSpPr/>
        <p:nvPr/>
      </p:nvGrpSpPr>
      <p:grpSpPr>
        <a:xfrm>
          <a:off x="0" y="0"/>
          <a:ext cx="0" cy="0"/>
          <a:chOff x="0" y="0"/>
          <a:chExt cx="0" cy="0"/>
        </a:xfrm>
      </p:grpSpPr>
      <p:sp>
        <p:nvSpPr>
          <p:cNvPr id="980" name="Google Shape;980;g313bb7ea2b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1" name="Google Shape;981;g313bb7ea2b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1" name="Shape 1001"/>
        <p:cNvGrpSpPr/>
        <p:nvPr/>
      </p:nvGrpSpPr>
      <p:grpSpPr>
        <a:xfrm>
          <a:off x="0" y="0"/>
          <a:ext cx="0" cy="0"/>
          <a:chOff x="0" y="0"/>
          <a:chExt cx="0" cy="0"/>
        </a:xfrm>
      </p:grpSpPr>
      <p:sp>
        <p:nvSpPr>
          <p:cNvPr id="1002" name="Google Shape;1002;g1ee2869b1e1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3" name="Google Shape;1003;g1ee2869b1e1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3" name="Shape 1013"/>
        <p:cNvGrpSpPr/>
        <p:nvPr/>
      </p:nvGrpSpPr>
      <p:grpSpPr>
        <a:xfrm>
          <a:off x="0" y="0"/>
          <a:ext cx="0" cy="0"/>
          <a:chOff x="0" y="0"/>
          <a:chExt cx="0" cy="0"/>
        </a:xfrm>
      </p:grpSpPr>
      <p:sp>
        <p:nvSpPr>
          <p:cNvPr id="1014" name="Google Shape;1014;g3145f632f8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5" name="Google Shape;1015;g3145f632f8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2" name="Shape 1022"/>
        <p:cNvGrpSpPr/>
        <p:nvPr/>
      </p:nvGrpSpPr>
      <p:grpSpPr>
        <a:xfrm>
          <a:off x="0" y="0"/>
          <a:ext cx="0" cy="0"/>
          <a:chOff x="0" y="0"/>
          <a:chExt cx="0" cy="0"/>
        </a:xfrm>
      </p:grpSpPr>
      <p:sp>
        <p:nvSpPr>
          <p:cNvPr id="1023" name="Google Shape;1023;g3145f632f8b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4" name="Google Shape;1024;g3145f632f8b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8" name="Shape 1038"/>
        <p:cNvGrpSpPr/>
        <p:nvPr/>
      </p:nvGrpSpPr>
      <p:grpSpPr>
        <a:xfrm>
          <a:off x="0" y="0"/>
          <a:ext cx="0" cy="0"/>
          <a:chOff x="0" y="0"/>
          <a:chExt cx="0" cy="0"/>
        </a:xfrm>
      </p:grpSpPr>
      <p:sp>
        <p:nvSpPr>
          <p:cNvPr id="1039" name="Google Shape;1039;g314a9ad371c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0" name="Google Shape;1040;g314a9ad371c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7" name="Shape 1047"/>
        <p:cNvGrpSpPr/>
        <p:nvPr/>
      </p:nvGrpSpPr>
      <p:grpSpPr>
        <a:xfrm>
          <a:off x="0" y="0"/>
          <a:ext cx="0" cy="0"/>
          <a:chOff x="0" y="0"/>
          <a:chExt cx="0" cy="0"/>
        </a:xfrm>
      </p:grpSpPr>
      <p:sp>
        <p:nvSpPr>
          <p:cNvPr id="1048" name="Google Shape;1048;g314a9ad371c_2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9" name="Google Shape;1049;g314a9ad371c_2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1" name="Shape 1061"/>
        <p:cNvGrpSpPr/>
        <p:nvPr/>
      </p:nvGrpSpPr>
      <p:grpSpPr>
        <a:xfrm>
          <a:off x="0" y="0"/>
          <a:ext cx="0" cy="0"/>
          <a:chOff x="0" y="0"/>
          <a:chExt cx="0" cy="0"/>
        </a:xfrm>
      </p:grpSpPr>
      <p:sp>
        <p:nvSpPr>
          <p:cNvPr id="1062" name="Google Shape;1062;g314a9ad371c_2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3" name="Google Shape;1063;g314a9ad371c_2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8" name="Shape 1068"/>
        <p:cNvGrpSpPr/>
        <p:nvPr/>
      </p:nvGrpSpPr>
      <p:grpSpPr>
        <a:xfrm>
          <a:off x="0" y="0"/>
          <a:ext cx="0" cy="0"/>
          <a:chOff x="0" y="0"/>
          <a:chExt cx="0" cy="0"/>
        </a:xfrm>
      </p:grpSpPr>
      <p:sp>
        <p:nvSpPr>
          <p:cNvPr id="1069" name="Google Shape;1069;g315a694c35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0" name="Google Shape;1070;g315a694c35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5" name="Shape 1075"/>
        <p:cNvGrpSpPr/>
        <p:nvPr/>
      </p:nvGrpSpPr>
      <p:grpSpPr>
        <a:xfrm>
          <a:off x="0" y="0"/>
          <a:ext cx="0" cy="0"/>
          <a:chOff x="0" y="0"/>
          <a:chExt cx="0" cy="0"/>
        </a:xfrm>
      </p:grpSpPr>
      <p:sp>
        <p:nvSpPr>
          <p:cNvPr id="1076" name="Google Shape;1076;g315abbb04a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7" name="Google Shape;1077;g315abbb04a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3" name="Shape 1083"/>
        <p:cNvGrpSpPr/>
        <p:nvPr/>
      </p:nvGrpSpPr>
      <p:grpSpPr>
        <a:xfrm>
          <a:off x="0" y="0"/>
          <a:ext cx="0" cy="0"/>
          <a:chOff x="0" y="0"/>
          <a:chExt cx="0" cy="0"/>
        </a:xfrm>
      </p:grpSpPr>
      <p:sp>
        <p:nvSpPr>
          <p:cNvPr id="1084" name="Google Shape;1084;g315abbb04a1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5" name="Google Shape;1085;g315abbb04a1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3" name="Shape 823"/>
        <p:cNvGrpSpPr/>
        <p:nvPr/>
      </p:nvGrpSpPr>
      <p:grpSpPr>
        <a:xfrm>
          <a:off x="0" y="0"/>
          <a:ext cx="0" cy="0"/>
          <a:chOff x="0" y="0"/>
          <a:chExt cx="0" cy="0"/>
        </a:xfrm>
      </p:grpSpPr>
      <p:sp>
        <p:nvSpPr>
          <p:cNvPr id="824" name="Google Shape;824;g317eefe0a36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5" name="Google Shape;825;g317eefe0a36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Eilani</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0" name="Shape 1090"/>
        <p:cNvGrpSpPr/>
        <p:nvPr/>
      </p:nvGrpSpPr>
      <p:grpSpPr>
        <a:xfrm>
          <a:off x="0" y="0"/>
          <a:ext cx="0" cy="0"/>
          <a:chOff x="0" y="0"/>
          <a:chExt cx="0" cy="0"/>
        </a:xfrm>
      </p:grpSpPr>
      <p:sp>
        <p:nvSpPr>
          <p:cNvPr id="1091" name="Google Shape;1091;g315abbb04a1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2" name="Google Shape;1092;g315abbb04a1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7" name="Shape 1097"/>
        <p:cNvGrpSpPr/>
        <p:nvPr/>
      </p:nvGrpSpPr>
      <p:grpSpPr>
        <a:xfrm>
          <a:off x="0" y="0"/>
          <a:ext cx="0" cy="0"/>
          <a:chOff x="0" y="0"/>
          <a:chExt cx="0" cy="0"/>
        </a:xfrm>
      </p:grpSpPr>
      <p:sp>
        <p:nvSpPr>
          <p:cNvPr id="1098" name="Google Shape;1098;g315abbb04a1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9" name="Google Shape;1099;g315abbb04a1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4" name="Shape 1104"/>
        <p:cNvGrpSpPr/>
        <p:nvPr/>
      </p:nvGrpSpPr>
      <p:grpSpPr>
        <a:xfrm>
          <a:off x="0" y="0"/>
          <a:ext cx="0" cy="0"/>
          <a:chOff x="0" y="0"/>
          <a:chExt cx="0" cy="0"/>
        </a:xfrm>
      </p:grpSpPr>
      <p:sp>
        <p:nvSpPr>
          <p:cNvPr id="1105" name="Google Shape;1105;g314a9ad371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6" name="Google Shape;1106;g314a9ad371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4" name="Shape 1114"/>
        <p:cNvGrpSpPr/>
        <p:nvPr/>
      </p:nvGrpSpPr>
      <p:grpSpPr>
        <a:xfrm>
          <a:off x="0" y="0"/>
          <a:ext cx="0" cy="0"/>
          <a:chOff x="0" y="0"/>
          <a:chExt cx="0" cy="0"/>
        </a:xfrm>
      </p:grpSpPr>
      <p:sp>
        <p:nvSpPr>
          <p:cNvPr id="1115" name="Google Shape;1115;g315abbb04a1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6" name="Google Shape;1116;g315abbb04a1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1" name="Shape 1121"/>
        <p:cNvGrpSpPr/>
        <p:nvPr/>
      </p:nvGrpSpPr>
      <p:grpSpPr>
        <a:xfrm>
          <a:off x="0" y="0"/>
          <a:ext cx="0" cy="0"/>
          <a:chOff x="0" y="0"/>
          <a:chExt cx="0" cy="0"/>
        </a:xfrm>
      </p:grpSpPr>
      <p:sp>
        <p:nvSpPr>
          <p:cNvPr id="1122" name="Google Shape;1122;g315abbb04a1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3" name="Google Shape;1123;g315abbb04a1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7" name="Shape 1127"/>
        <p:cNvGrpSpPr/>
        <p:nvPr/>
      </p:nvGrpSpPr>
      <p:grpSpPr>
        <a:xfrm>
          <a:off x="0" y="0"/>
          <a:ext cx="0" cy="0"/>
          <a:chOff x="0" y="0"/>
          <a:chExt cx="0" cy="0"/>
        </a:xfrm>
      </p:grpSpPr>
      <p:sp>
        <p:nvSpPr>
          <p:cNvPr id="1128" name="Google Shape;1128;g315abbb04a1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9" name="Google Shape;1129;g315abbb04a1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8" name="Shape 1138"/>
        <p:cNvGrpSpPr/>
        <p:nvPr/>
      </p:nvGrpSpPr>
      <p:grpSpPr>
        <a:xfrm>
          <a:off x="0" y="0"/>
          <a:ext cx="0" cy="0"/>
          <a:chOff x="0" y="0"/>
          <a:chExt cx="0" cy="0"/>
        </a:xfrm>
      </p:grpSpPr>
      <p:sp>
        <p:nvSpPr>
          <p:cNvPr id="1139" name="Google Shape;1139;g315abbb04a1_1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0" name="Google Shape;1140;g315abbb04a1_1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8" name="Shape 1148"/>
        <p:cNvGrpSpPr/>
        <p:nvPr/>
      </p:nvGrpSpPr>
      <p:grpSpPr>
        <a:xfrm>
          <a:off x="0" y="0"/>
          <a:ext cx="0" cy="0"/>
          <a:chOff x="0" y="0"/>
          <a:chExt cx="0" cy="0"/>
        </a:xfrm>
      </p:grpSpPr>
      <p:sp>
        <p:nvSpPr>
          <p:cNvPr id="1149" name="Google Shape;1149;g315abbb04a1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0" name="Google Shape;1150;g315abbb04a1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8" name="Shape 1158"/>
        <p:cNvGrpSpPr/>
        <p:nvPr/>
      </p:nvGrpSpPr>
      <p:grpSpPr>
        <a:xfrm>
          <a:off x="0" y="0"/>
          <a:ext cx="0" cy="0"/>
          <a:chOff x="0" y="0"/>
          <a:chExt cx="0" cy="0"/>
        </a:xfrm>
      </p:grpSpPr>
      <p:sp>
        <p:nvSpPr>
          <p:cNvPr id="1159" name="Google Shape;1159;g315abbb04a1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0" name="Google Shape;1160;g315abbb04a1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Read our parts</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3" name="Shape 1163"/>
        <p:cNvGrpSpPr/>
        <p:nvPr/>
      </p:nvGrpSpPr>
      <p:grpSpPr>
        <a:xfrm>
          <a:off x="0" y="0"/>
          <a:ext cx="0" cy="0"/>
          <a:chOff x="0" y="0"/>
          <a:chExt cx="0" cy="0"/>
        </a:xfrm>
      </p:grpSpPr>
      <p:sp>
        <p:nvSpPr>
          <p:cNvPr id="1164" name="Google Shape;1164;g314a9ad371c_0_4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5" name="Google Shape;1165;g314a9ad371c_0_4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1" name="Shape 841"/>
        <p:cNvGrpSpPr/>
        <p:nvPr/>
      </p:nvGrpSpPr>
      <p:grpSpPr>
        <a:xfrm>
          <a:off x="0" y="0"/>
          <a:ext cx="0" cy="0"/>
          <a:chOff x="0" y="0"/>
          <a:chExt cx="0" cy="0"/>
        </a:xfrm>
      </p:grpSpPr>
      <p:sp>
        <p:nvSpPr>
          <p:cNvPr id="842" name="Google Shape;842;g317eefe0a36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3" name="Google Shape;843;g317eefe0a36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Nancy</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8" name="Shape 1168"/>
        <p:cNvGrpSpPr/>
        <p:nvPr/>
      </p:nvGrpSpPr>
      <p:grpSpPr>
        <a:xfrm>
          <a:off x="0" y="0"/>
          <a:ext cx="0" cy="0"/>
          <a:chOff x="0" y="0"/>
          <a:chExt cx="0" cy="0"/>
        </a:xfrm>
      </p:grpSpPr>
      <p:sp>
        <p:nvSpPr>
          <p:cNvPr id="1169" name="Google Shape;1169;g315abbb04a1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0" name="Google Shape;1170;g315abbb04a1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3" name="Shape 1173"/>
        <p:cNvGrpSpPr/>
        <p:nvPr/>
      </p:nvGrpSpPr>
      <p:grpSpPr>
        <a:xfrm>
          <a:off x="0" y="0"/>
          <a:ext cx="0" cy="0"/>
          <a:chOff x="0" y="0"/>
          <a:chExt cx="0" cy="0"/>
        </a:xfrm>
      </p:grpSpPr>
      <p:sp>
        <p:nvSpPr>
          <p:cNvPr id="1174" name="Google Shape;1174;g315abbb04a1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5" name="Google Shape;1175;g315abbb04a1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0" name="Shape 1180"/>
        <p:cNvGrpSpPr/>
        <p:nvPr/>
      </p:nvGrpSpPr>
      <p:grpSpPr>
        <a:xfrm>
          <a:off x="0" y="0"/>
          <a:ext cx="0" cy="0"/>
          <a:chOff x="0" y="0"/>
          <a:chExt cx="0" cy="0"/>
        </a:xfrm>
      </p:grpSpPr>
      <p:sp>
        <p:nvSpPr>
          <p:cNvPr id="1181" name="Google Shape;1181;g314a9ad371c_0_4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2" name="Google Shape;1182;g314a9ad371c_0_4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7" name="Shape 857"/>
        <p:cNvGrpSpPr/>
        <p:nvPr/>
      </p:nvGrpSpPr>
      <p:grpSpPr>
        <a:xfrm>
          <a:off x="0" y="0"/>
          <a:ext cx="0" cy="0"/>
          <a:chOff x="0" y="0"/>
          <a:chExt cx="0" cy="0"/>
        </a:xfrm>
      </p:grpSpPr>
      <p:sp>
        <p:nvSpPr>
          <p:cNvPr id="858" name="Google Shape;858;g317eefe0a36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9" name="Google Shape;859;g317eefe0a36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Nancy</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3" name="Shape 863"/>
        <p:cNvGrpSpPr/>
        <p:nvPr/>
      </p:nvGrpSpPr>
      <p:grpSpPr>
        <a:xfrm>
          <a:off x="0" y="0"/>
          <a:ext cx="0" cy="0"/>
          <a:chOff x="0" y="0"/>
          <a:chExt cx="0" cy="0"/>
        </a:xfrm>
      </p:grpSpPr>
      <p:sp>
        <p:nvSpPr>
          <p:cNvPr id="864" name="Google Shape;864;ge1d838b627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5" name="Google Shape;865;ge1d838b627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kimb</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1" name="Shape 881"/>
        <p:cNvGrpSpPr/>
        <p:nvPr/>
      </p:nvGrpSpPr>
      <p:grpSpPr>
        <a:xfrm>
          <a:off x="0" y="0"/>
          <a:ext cx="0" cy="0"/>
          <a:chOff x="0" y="0"/>
          <a:chExt cx="0" cy="0"/>
        </a:xfrm>
      </p:grpSpPr>
      <p:sp>
        <p:nvSpPr>
          <p:cNvPr id="882" name="Google Shape;882;g31594e10fc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3" name="Google Shape;883;g31594e10fc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8" name="Shape 888"/>
        <p:cNvGrpSpPr/>
        <p:nvPr/>
      </p:nvGrpSpPr>
      <p:grpSpPr>
        <a:xfrm>
          <a:off x="0" y="0"/>
          <a:ext cx="0" cy="0"/>
          <a:chOff x="0" y="0"/>
          <a:chExt cx="0" cy="0"/>
        </a:xfrm>
      </p:grpSpPr>
      <p:sp>
        <p:nvSpPr>
          <p:cNvPr id="889" name="Google Shape;889;g31594e10fc2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0" name="Google Shape;890;g31594e10fc2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4" name="Shape 894"/>
        <p:cNvGrpSpPr/>
        <p:nvPr/>
      </p:nvGrpSpPr>
      <p:grpSpPr>
        <a:xfrm>
          <a:off x="0" y="0"/>
          <a:ext cx="0" cy="0"/>
          <a:chOff x="0" y="0"/>
          <a:chExt cx="0" cy="0"/>
        </a:xfrm>
      </p:grpSpPr>
      <p:sp>
        <p:nvSpPr>
          <p:cNvPr id="895" name="Google Shape;895;g31594e10fc2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6" name="Google Shape;896;g31594e10fc2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grpSp>
        <p:nvGrpSpPr>
          <p:cNvPr id="9" name="Google Shape;9;p2"/>
          <p:cNvGrpSpPr/>
          <p:nvPr/>
        </p:nvGrpSpPr>
        <p:grpSpPr>
          <a:xfrm>
            <a:off x="-199950" y="-327450"/>
            <a:ext cx="9543900" cy="5646000"/>
            <a:chOff x="-199950" y="-251250"/>
            <a:chExt cx="9543900" cy="5646000"/>
          </a:xfrm>
        </p:grpSpPr>
        <p:cxnSp>
          <p:nvCxnSpPr>
            <p:cNvPr id="10" name="Google Shape;10;p2"/>
            <p:cNvCxnSpPr/>
            <p:nvPr/>
          </p:nvCxnSpPr>
          <p:spPr>
            <a:xfrm rot="10800000">
              <a:off x="314625" y="-251250"/>
              <a:ext cx="0" cy="5646000"/>
            </a:xfrm>
            <a:prstGeom prst="straightConnector1">
              <a:avLst/>
            </a:prstGeom>
            <a:noFill/>
            <a:ln cap="flat" cmpd="sng" w="19050">
              <a:solidFill>
                <a:schemeClr val="accent3"/>
              </a:solidFill>
              <a:prstDash val="solid"/>
              <a:round/>
              <a:headEnd len="med" w="med" type="none"/>
              <a:tailEnd len="med" w="med" type="none"/>
            </a:ln>
          </p:spPr>
        </p:cxnSp>
        <p:cxnSp>
          <p:nvCxnSpPr>
            <p:cNvPr id="11" name="Google Shape;11;p2"/>
            <p:cNvCxnSpPr/>
            <p:nvPr/>
          </p:nvCxnSpPr>
          <p:spPr>
            <a:xfrm rot="10800000">
              <a:off x="882327" y="-251250"/>
              <a:ext cx="0" cy="5646000"/>
            </a:xfrm>
            <a:prstGeom prst="straightConnector1">
              <a:avLst/>
            </a:prstGeom>
            <a:noFill/>
            <a:ln cap="flat" cmpd="sng" w="19050">
              <a:solidFill>
                <a:schemeClr val="accent3"/>
              </a:solidFill>
              <a:prstDash val="solid"/>
              <a:round/>
              <a:headEnd len="med" w="med" type="none"/>
              <a:tailEnd len="med" w="med" type="none"/>
            </a:ln>
          </p:spPr>
        </p:cxnSp>
        <p:cxnSp>
          <p:nvCxnSpPr>
            <p:cNvPr id="12" name="Google Shape;12;p2"/>
            <p:cNvCxnSpPr/>
            <p:nvPr/>
          </p:nvCxnSpPr>
          <p:spPr>
            <a:xfrm rot="10800000">
              <a:off x="1450028" y="-251250"/>
              <a:ext cx="0" cy="5646000"/>
            </a:xfrm>
            <a:prstGeom prst="straightConnector1">
              <a:avLst/>
            </a:prstGeom>
            <a:noFill/>
            <a:ln cap="flat" cmpd="sng" w="19050">
              <a:solidFill>
                <a:schemeClr val="accent3"/>
              </a:solidFill>
              <a:prstDash val="solid"/>
              <a:round/>
              <a:headEnd len="med" w="med" type="none"/>
              <a:tailEnd len="med" w="med" type="none"/>
            </a:ln>
          </p:spPr>
        </p:cxnSp>
        <p:cxnSp>
          <p:nvCxnSpPr>
            <p:cNvPr id="13" name="Google Shape;13;p2"/>
            <p:cNvCxnSpPr/>
            <p:nvPr/>
          </p:nvCxnSpPr>
          <p:spPr>
            <a:xfrm rot="10800000">
              <a:off x="2017730" y="-251250"/>
              <a:ext cx="0" cy="5646000"/>
            </a:xfrm>
            <a:prstGeom prst="straightConnector1">
              <a:avLst/>
            </a:prstGeom>
            <a:noFill/>
            <a:ln cap="flat" cmpd="sng" w="19050">
              <a:solidFill>
                <a:schemeClr val="accent3"/>
              </a:solidFill>
              <a:prstDash val="solid"/>
              <a:round/>
              <a:headEnd len="med" w="med" type="none"/>
              <a:tailEnd len="med" w="med" type="none"/>
            </a:ln>
          </p:spPr>
        </p:cxnSp>
        <p:cxnSp>
          <p:nvCxnSpPr>
            <p:cNvPr id="14" name="Google Shape;14;p2"/>
            <p:cNvCxnSpPr/>
            <p:nvPr/>
          </p:nvCxnSpPr>
          <p:spPr>
            <a:xfrm rot="10800000">
              <a:off x="2585432" y="-251250"/>
              <a:ext cx="0" cy="5646000"/>
            </a:xfrm>
            <a:prstGeom prst="straightConnector1">
              <a:avLst/>
            </a:prstGeom>
            <a:noFill/>
            <a:ln cap="flat" cmpd="sng" w="19050">
              <a:solidFill>
                <a:schemeClr val="accent3"/>
              </a:solidFill>
              <a:prstDash val="solid"/>
              <a:round/>
              <a:headEnd len="med" w="med" type="none"/>
              <a:tailEnd len="med" w="med" type="none"/>
            </a:ln>
          </p:spPr>
        </p:cxnSp>
        <p:cxnSp>
          <p:nvCxnSpPr>
            <p:cNvPr id="15" name="Google Shape;15;p2"/>
            <p:cNvCxnSpPr/>
            <p:nvPr/>
          </p:nvCxnSpPr>
          <p:spPr>
            <a:xfrm rot="10800000">
              <a:off x="3153133" y="-251250"/>
              <a:ext cx="0" cy="5646000"/>
            </a:xfrm>
            <a:prstGeom prst="straightConnector1">
              <a:avLst/>
            </a:prstGeom>
            <a:noFill/>
            <a:ln cap="flat" cmpd="sng" w="19050">
              <a:solidFill>
                <a:schemeClr val="accent3"/>
              </a:solidFill>
              <a:prstDash val="solid"/>
              <a:round/>
              <a:headEnd len="med" w="med" type="none"/>
              <a:tailEnd len="med" w="med" type="none"/>
            </a:ln>
          </p:spPr>
        </p:cxnSp>
        <p:cxnSp>
          <p:nvCxnSpPr>
            <p:cNvPr id="16" name="Google Shape;16;p2"/>
            <p:cNvCxnSpPr/>
            <p:nvPr/>
          </p:nvCxnSpPr>
          <p:spPr>
            <a:xfrm rot="10800000">
              <a:off x="3720835" y="-251250"/>
              <a:ext cx="0" cy="5646000"/>
            </a:xfrm>
            <a:prstGeom prst="straightConnector1">
              <a:avLst/>
            </a:prstGeom>
            <a:noFill/>
            <a:ln cap="flat" cmpd="sng" w="19050">
              <a:solidFill>
                <a:schemeClr val="accent3"/>
              </a:solidFill>
              <a:prstDash val="solid"/>
              <a:round/>
              <a:headEnd len="med" w="med" type="none"/>
              <a:tailEnd len="med" w="med" type="none"/>
            </a:ln>
          </p:spPr>
        </p:cxnSp>
        <p:cxnSp>
          <p:nvCxnSpPr>
            <p:cNvPr id="17" name="Google Shape;17;p2"/>
            <p:cNvCxnSpPr/>
            <p:nvPr/>
          </p:nvCxnSpPr>
          <p:spPr>
            <a:xfrm rot="10800000">
              <a:off x="4288537" y="-251250"/>
              <a:ext cx="0" cy="5646000"/>
            </a:xfrm>
            <a:prstGeom prst="straightConnector1">
              <a:avLst/>
            </a:prstGeom>
            <a:noFill/>
            <a:ln cap="flat" cmpd="sng" w="19050">
              <a:solidFill>
                <a:schemeClr val="accent3"/>
              </a:solidFill>
              <a:prstDash val="solid"/>
              <a:round/>
              <a:headEnd len="med" w="med" type="none"/>
              <a:tailEnd len="med" w="med" type="none"/>
            </a:ln>
          </p:spPr>
        </p:cxnSp>
        <p:cxnSp>
          <p:nvCxnSpPr>
            <p:cNvPr id="18" name="Google Shape;18;p2"/>
            <p:cNvCxnSpPr/>
            <p:nvPr/>
          </p:nvCxnSpPr>
          <p:spPr>
            <a:xfrm rot="10800000">
              <a:off x="4856238" y="-251250"/>
              <a:ext cx="0" cy="5646000"/>
            </a:xfrm>
            <a:prstGeom prst="straightConnector1">
              <a:avLst/>
            </a:prstGeom>
            <a:noFill/>
            <a:ln cap="flat" cmpd="sng" w="19050">
              <a:solidFill>
                <a:schemeClr val="accent3"/>
              </a:solidFill>
              <a:prstDash val="solid"/>
              <a:round/>
              <a:headEnd len="med" w="med" type="none"/>
              <a:tailEnd len="med" w="med" type="none"/>
            </a:ln>
          </p:spPr>
        </p:cxnSp>
        <p:cxnSp>
          <p:nvCxnSpPr>
            <p:cNvPr id="19" name="Google Shape;19;p2"/>
            <p:cNvCxnSpPr/>
            <p:nvPr/>
          </p:nvCxnSpPr>
          <p:spPr>
            <a:xfrm rot="10800000">
              <a:off x="5423940" y="-251250"/>
              <a:ext cx="0" cy="5646000"/>
            </a:xfrm>
            <a:prstGeom prst="straightConnector1">
              <a:avLst/>
            </a:prstGeom>
            <a:noFill/>
            <a:ln cap="flat" cmpd="sng" w="19050">
              <a:solidFill>
                <a:schemeClr val="accent3"/>
              </a:solidFill>
              <a:prstDash val="solid"/>
              <a:round/>
              <a:headEnd len="med" w="med" type="none"/>
              <a:tailEnd len="med" w="med" type="none"/>
            </a:ln>
          </p:spPr>
        </p:cxnSp>
        <p:cxnSp>
          <p:nvCxnSpPr>
            <p:cNvPr id="20" name="Google Shape;20;p2"/>
            <p:cNvCxnSpPr/>
            <p:nvPr/>
          </p:nvCxnSpPr>
          <p:spPr>
            <a:xfrm rot="10800000">
              <a:off x="5991642" y="-251250"/>
              <a:ext cx="0" cy="5646000"/>
            </a:xfrm>
            <a:prstGeom prst="straightConnector1">
              <a:avLst/>
            </a:prstGeom>
            <a:noFill/>
            <a:ln cap="flat" cmpd="sng" w="19050">
              <a:solidFill>
                <a:schemeClr val="accent3"/>
              </a:solidFill>
              <a:prstDash val="solid"/>
              <a:round/>
              <a:headEnd len="med" w="med" type="none"/>
              <a:tailEnd len="med" w="med" type="none"/>
            </a:ln>
          </p:spPr>
        </p:cxnSp>
        <p:cxnSp>
          <p:nvCxnSpPr>
            <p:cNvPr id="21" name="Google Shape;21;p2"/>
            <p:cNvCxnSpPr/>
            <p:nvPr/>
          </p:nvCxnSpPr>
          <p:spPr>
            <a:xfrm rot="10800000">
              <a:off x="6559343" y="-251250"/>
              <a:ext cx="0" cy="5646000"/>
            </a:xfrm>
            <a:prstGeom prst="straightConnector1">
              <a:avLst/>
            </a:prstGeom>
            <a:noFill/>
            <a:ln cap="flat" cmpd="sng" w="19050">
              <a:solidFill>
                <a:schemeClr val="accent3"/>
              </a:solidFill>
              <a:prstDash val="solid"/>
              <a:round/>
              <a:headEnd len="med" w="med" type="none"/>
              <a:tailEnd len="med" w="med" type="none"/>
            </a:ln>
          </p:spPr>
        </p:cxnSp>
        <p:cxnSp>
          <p:nvCxnSpPr>
            <p:cNvPr id="22" name="Google Shape;22;p2"/>
            <p:cNvCxnSpPr/>
            <p:nvPr/>
          </p:nvCxnSpPr>
          <p:spPr>
            <a:xfrm rot="10800000">
              <a:off x="7127045" y="-251250"/>
              <a:ext cx="0" cy="5646000"/>
            </a:xfrm>
            <a:prstGeom prst="straightConnector1">
              <a:avLst/>
            </a:prstGeom>
            <a:noFill/>
            <a:ln cap="flat" cmpd="sng" w="19050">
              <a:solidFill>
                <a:schemeClr val="accent3"/>
              </a:solidFill>
              <a:prstDash val="solid"/>
              <a:round/>
              <a:headEnd len="med" w="med" type="none"/>
              <a:tailEnd len="med" w="med" type="none"/>
            </a:ln>
          </p:spPr>
        </p:cxnSp>
        <p:cxnSp>
          <p:nvCxnSpPr>
            <p:cNvPr id="23" name="Google Shape;23;p2"/>
            <p:cNvCxnSpPr/>
            <p:nvPr/>
          </p:nvCxnSpPr>
          <p:spPr>
            <a:xfrm rot="10800000">
              <a:off x="7694747" y="-251250"/>
              <a:ext cx="0" cy="5646000"/>
            </a:xfrm>
            <a:prstGeom prst="straightConnector1">
              <a:avLst/>
            </a:prstGeom>
            <a:noFill/>
            <a:ln cap="flat" cmpd="sng" w="19050">
              <a:solidFill>
                <a:schemeClr val="accent3"/>
              </a:solidFill>
              <a:prstDash val="solid"/>
              <a:round/>
              <a:headEnd len="med" w="med" type="none"/>
              <a:tailEnd len="med" w="med" type="none"/>
            </a:ln>
          </p:spPr>
        </p:cxnSp>
        <p:cxnSp>
          <p:nvCxnSpPr>
            <p:cNvPr id="24" name="Google Shape;24;p2"/>
            <p:cNvCxnSpPr/>
            <p:nvPr/>
          </p:nvCxnSpPr>
          <p:spPr>
            <a:xfrm rot="10800000">
              <a:off x="8262448" y="-251250"/>
              <a:ext cx="0" cy="5646000"/>
            </a:xfrm>
            <a:prstGeom prst="straightConnector1">
              <a:avLst/>
            </a:prstGeom>
            <a:noFill/>
            <a:ln cap="flat" cmpd="sng" w="19050">
              <a:solidFill>
                <a:schemeClr val="accent3"/>
              </a:solidFill>
              <a:prstDash val="solid"/>
              <a:round/>
              <a:headEnd len="med" w="med" type="none"/>
              <a:tailEnd len="med" w="med" type="none"/>
            </a:ln>
          </p:spPr>
        </p:cxnSp>
        <p:cxnSp>
          <p:nvCxnSpPr>
            <p:cNvPr id="25" name="Google Shape;25;p2"/>
            <p:cNvCxnSpPr/>
            <p:nvPr/>
          </p:nvCxnSpPr>
          <p:spPr>
            <a:xfrm>
              <a:off x="-199950" y="234113"/>
              <a:ext cx="9543900" cy="0"/>
            </a:xfrm>
            <a:prstGeom prst="straightConnector1">
              <a:avLst/>
            </a:prstGeom>
            <a:noFill/>
            <a:ln cap="flat" cmpd="sng" w="19050">
              <a:solidFill>
                <a:schemeClr val="accent3"/>
              </a:solidFill>
              <a:prstDash val="solid"/>
              <a:round/>
              <a:headEnd len="med" w="med" type="none"/>
              <a:tailEnd len="med" w="med" type="none"/>
            </a:ln>
          </p:spPr>
        </p:cxnSp>
        <p:cxnSp>
          <p:nvCxnSpPr>
            <p:cNvPr id="26" name="Google Shape;26;p2"/>
            <p:cNvCxnSpPr/>
            <p:nvPr/>
          </p:nvCxnSpPr>
          <p:spPr>
            <a:xfrm>
              <a:off x="-199950" y="753635"/>
              <a:ext cx="9543900" cy="0"/>
            </a:xfrm>
            <a:prstGeom prst="straightConnector1">
              <a:avLst/>
            </a:prstGeom>
            <a:noFill/>
            <a:ln cap="flat" cmpd="sng" w="19050">
              <a:solidFill>
                <a:schemeClr val="accent3"/>
              </a:solidFill>
              <a:prstDash val="solid"/>
              <a:round/>
              <a:headEnd len="med" w="med" type="none"/>
              <a:tailEnd len="med" w="med" type="none"/>
            </a:ln>
          </p:spPr>
        </p:cxnSp>
        <p:cxnSp>
          <p:nvCxnSpPr>
            <p:cNvPr id="27" name="Google Shape;27;p2"/>
            <p:cNvCxnSpPr/>
            <p:nvPr/>
          </p:nvCxnSpPr>
          <p:spPr>
            <a:xfrm>
              <a:off x="-199950" y="1273157"/>
              <a:ext cx="9543900" cy="0"/>
            </a:xfrm>
            <a:prstGeom prst="straightConnector1">
              <a:avLst/>
            </a:prstGeom>
            <a:noFill/>
            <a:ln cap="flat" cmpd="sng" w="19050">
              <a:solidFill>
                <a:schemeClr val="accent3"/>
              </a:solidFill>
              <a:prstDash val="solid"/>
              <a:round/>
              <a:headEnd len="med" w="med" type="none"/>
              <a:tailEnd len="med" w="med" type="none"/>
            </a:ln>
          </p:spPr>
        </p:cxnSp>
        <p:cxnSp>
          <p:nvCxnSpPr>
            <p:cNvPr id="28" name="Google Shape;28;p2"/>
            <p:cNvCxnSpPr/>
            <p:nvPr/>
          </p:nvCxnSpPr>
          <p:spPr>
            <a:xfrm>
              <a:off x="-199950" y="1792679"/>
              <a:ext cx="9543900" cy="0"/>
            </a:xfrm>
            <a:prstGeom prst="straightConnector1">
              <a:avLst/>
            </a:prstGeom>
            <a:noFill/>
            <a:ln cap="flat" cmpd="sng" w="19050">
              <a:solidFill>
                <a:schemeClr val="accent3"/>
              </a:solidFill>
              <a:prstDash val="solid"/>
              <a:round/>
              <a:headEnd len="med" w="med" type="none"/>
              <a:tailEnd len="med" w="med" type="none"/>
            </a:ln>
          </p:spPr>
        </p:cxnSp>
        <p:cxnSp>
          <p:nvCxnSpPr>
            <p:cNvPr id="29" name="Google Shape;29;p2"/>
            <p:cNvCxnSpPr/>
            <p:nvPr/>
          </p:nvCxnSpPr>
          <p:spPr>
            <a:xfrm>
              <a:off x="-199950" y="2312201"/>
              <a:ext cx="9543900" cy="0"/>
            </a:xfrm>
            <a:prstGeom prst="straightConnector1">
              <a:avLst/>
            </a:prstGeom>
            <a:noFill/>
            <a:ln cap="flat" cmpd="sng" w="19050">
              <a:solidFill>
                <a:schemeClr val="accent3"/>
              </a:solidFill>
              <a:prstDash val="solid"/>
              <a:round/>
              <a:headEnd len="med" w="med" type="none"/>
              <a:tailEnd len="med" w="med" type="none"/>
            </a:ln>
          </p:spPr>
        </p:cxnSp>
        <p:cxnSp>
          <p:nvCxnSpPr>
            <p:cNvPr id="30" name="Google Shape;30;p2"/>
            <p:cNvCxnSpPr/>
            <p:nvPr/>
          </p:nvCxnSpPr>
          <p:spPr>
            <a:xfrm>
              <a:off x="-199950" y="2831724"/>
              <a:ext cx="9543900" cy="0"/>
            </a:xfrm>
            <a:prstGeom prst="straightConnector1">
              <a:avLst/>
            </a:prstGeom>
            <a:noFill/>
            <a:ln cap="flat" cmpd="sng" w="19050">
              <a:solidFill>
                <a:schemeClr val="accent3"/>
              </a:solidFill>
              <a:prstDash val="solid"/>
              <a:round/>
              <a:headEnd len="med" w="med" type="none"/>
              <a:tailEnd len="med" w="med" type="none"/>
            </a:ln>
          </p:spPr>
        </p:cxnSp>
        <p:cxnSp>
          <p:nvCxnSpPr>
            <p:cNvPr id="31" name="Google Shape;31;p2"/>
            <p:cNvCxnSpPr/>
            <p:nvPr/>
          </p:nvCxnSpPr>
          <p:spPr>
            <a:xfrm>
              <a:off x="-199950" y="3351246"/>
              <a:ext cx="9543900" cy="0"/>
            </a:xfrm>
            <a:prstGeom prst="straightConnector1">
              <a:avLst/>
            </a:prstGeom>
            <a:noFill/>
            <a:ln cap="flat" cmpd="sng" w="19050">
              <a:solidFill>
                <a:schemeClr val="accent3"/>
              </a:solidFill>
              <a:prstDash val="solid"/>
              <a:round/>
              <a:headEnd len="med" w="med" type="none"/>
              <a:tailEnd len="med" w="med" type="none"/>
            </a:ln>
          </p:spPr>
        </p:cxnSp>
        <p:cxnSp>
          <p:nvCxnSpPr>
            <p:cNvPr id="32" name="Google Shape;32;p2"/>
            <p:cNvCxnSpPr/>
            <p:nvPr/>
          </p:nvCxnSpPr>
          <p:spPr>
            <a:xfrm>
              <a:off x="-199950" y="3870768"/>
              <a:ext cx="9543900" cy="0"/>
            </a:xfrm>
            <a:prstGeom prst="straightConnector1">
              <a:avLst/>
            </a:prstGeom>
            <a:noFill/>
            <a:ln cap="flat" cmpd="sng" w="19050">
              <a:solidFill>
                <a:schemeClr val="accent3"/>
              </a:solidFill>
              <a:prstDash val="solid"/>
              <a:round/>
              <a:headEnd len="med" w="med" type="none"/>
              <a:tailEnd len="med" w="med" type="none"/>
            </a:ln>
          </p:spPr>
        </p:cxnSp>
        <p:cxnSp>
          <p:nvCxnSpPr>
            <p:cNvPr id="33" name="Google Shape;33;p2"/>
            <p:cNvCxnSpPr/>
            <p:nvPr/>
          </p:nvCxnSpPr>
          <p:spPr>
            <a:xfrm>
              <a:off x="-199950" y="4390290"/>
              <a:ext cx="9543900" cy="0"/>
            </a:xfrm>
            <a:prstGeom prst="straightConnector1">
              <a:avLst/>
            </a:prstGeom>
            <a:noFill/>
            <a:ln cap="flat" cmpd="sng" w="19050">
              <a:solidFill>
                <a:schemeClr val="accent3"/>
              </a:solidFill>
              <a:prstDash val="solid"/>
              <a:round/>
              <a:headEnd len="med" w="med" type="none"/>
              <a:tailEnd len="med" w="med" type="none"/>
            </a:ln>
          </p:spPr>
        </p:cxnSp>
        <p:cxnSp>
          <p:nvCxnSpPr>
            <p:cNvPr id="34" name="Google Shape;34;p2"/>
            <p:cNvCxnSpPr/>
            <p:nvPr/>
          </p:nvCxnSpPr>
          <p:spPr>
            <a:xfrm>
              <a:off x="-199950" y="4909813"/>
              <a:ext cx="9543900" cy="0"/>
            </a:xfrm>
            <a:prstGeom prst="straightConnector1">
              <a:avLst/>
            </a:prstGeom>
            <a:noFill/>
            <a:ln cap="flat" cmpd="sng" w="19050">
              <a:solidFill>
                <a:schemeClr val="accent3"/>
              </a:solidFill>
              <a:prstDash val="solid"/>
              <a:round/>
              <a:headEnd len="med" w="med" type="none"/>
              <a:tailEnd len="med" w="med" type="none"/>
            </a:ln>
          </p:spPr>
        </p:cxnSp>
        <p:cxnSp>
          <p:nvCxnSpPr>
            <p:cNvPr id="35" name="Google Shape;35;p2"/>
            <p:cNvCxnSpPr/>
            <p:nvPr/>
          </p:nvCxnSpPr>
          <p:spPr>
            <a:xfrm rot="10800000">
              <a:off x="8830150" y="-251250"/>
              <a:ext cx="0" cy="5646000"/>
            </a:xfrm>
            <a:prstGeom prst="straightConnector1">
              <a:avLst/>
            </a:prstGeom>
            <a:noFill/>
            <a:ln cap="flat" cmpd="sng" w="19050">
              <a:solidFill>
                <a:schemeClr val="accent3"/>
              </a:solidFill>
              <a:prstDash val="solid"/>
              <a:round/>
              <a:headEnd len="med" w="med" type="none"/>
              <a:tailEnd len="med" w="med" type="none"/>
            </a:ln>
          </p:spPr>
        </p:cxnSp>
      </p:grpSp>
      <p:grpSp>
        <p:nvGrpSpPr>
          <p:cNvPr id="36" name="Google Shape;36;p2"/>
          <p:cNvGrpSpPr/>
          <p:nvPr/>
        </p:nvGrpSpPr>
        <p:grpSpPr>
          <a:xfrm>
            <a:off x="473650" y="274900"/>
            <a:ext cx="8349800" cy="4746124"/>
            <a:chOff x="473650" y="274900"/>
            <a:chExt cx="8349800" cy="4746124"/>
          </a:xfrm>
        </p:grpSpPr>
        <p:grpSp>
          <p:nvGrpSpPr>
            <p:cNvPr id="37" name="Google Shape;37;p2"/>
            <p:cNvGrpSpPr/>
            <p:nvPr/>
          </p:nvGrpSpPr>
          <p:grpSpPr>
            <a:xfrm>
              <a:off x="626050" y="427300"/>
              <a:ext cx="8197400" cy="4593724"/>
              <a:chOff x="-280802" y="20880"/>
              <a:chExt cx="10622522" cy="5952733"/>
            </a:xfrm>
          </p:grpSpPr>
          <p:sp>
            <p:nvSpPr>
              <p:cNvPr id="38" name="Google Shape;38;p2"/>
              <p:cNvSpPr/>
              <p:nvPr/>
            </p:nvSpPr>
            <p:spPr>
              <a:xfrm>
                <a:off x="-280802" y="549713"/>
                <a:ext cx="10622520" cy="5423901"/>
              </a:xfrm>
              <a:custGeom>
                <a:rect b="b" l="l" r="r" t="t"/>
                <a:pathLst>
                  <a:path extrusionOk="0" h="14157" w="29507">
                    <a:moveTo>
                      <a:pt x="0" y="14157"/>
                    </a:moveTo>
                    <a:lnTo>
                      <a:pt x="29507" y="14157"/>
                    </a:lnTo>
                    <a:lnTo>
                      <a:pt x="29507" y="0"/>
                    </a:lnTo>
                    <a:lnTo>
                      <a:pt x="0" y="0"/>
                    </a:lnTo>
                    <a:lnTo>
                      <a:pt x="0" y="14157"/>
                    </a:lnTo>
                    <a:close/>
                  </a:path>
                </a:pathLst>
              </a:custGeom>
              <a:solidFill>
                <a:srgbClr val="FFFFFF"/>
              </a:solidFill>
              <a:ln cap="flat" cmpd="sng" w="19050">
                <a:solidFill>
                  <a:schemeClr val="dk1"/>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9" name="Google Shape;39;p2"/>
              <p:cNvSpPr/>
              <p:nvPr/>
            </p:nvSpPr>
            <p:spPr>
              <a:xfrm>
                <a:off x="-280800" y="20880"/>
                <a:ext cx="10622520" cy="528840"/>
              </a:xfrm>
              <a:custGeom>
                <a:rect b="b" l="l" r="r" t="t"/>
                <a:pathLst>
                  <a:path extrusionOk="0" h="1469" w="29507">
                    <a:moveTo>
                      <a:pt x="28655" y="0"/>
                    </a:moveTo>
                    <a:lnTo>
                      <a:pt x="851" y="0"/>
                    </a:lnTo>
                    <a:cubicBezTo>
                      <a:pt x="381" y="0"/>
                      <a:pt x="0" y="312"/>
                      <a:pt x="0" y="698"/>
                    </a:cubicBezTo>
                    <a:lnTo>
                      <a:pt x="0" y="1469"/>
                    </a:lnTo>
                    <a:lnTo>
                      <a:pt x="29507" y="1469"/>
                    </a:lnTo>
                    <a:lnTo>
                      <a:pt x="29507" y="698"/>
                    </a:lnTo>
                    <a:cubicBezTo>
                      <a:pt x="29507" y="312"/>
                      <a:pt x="29126" y="0"/>
                      <a:pt x="28655" y="0"/>
                    </a:cubicBezTo>
                    <a:close/>
                  </a:path>
                </a:pathLst>
              </a:custGeom>
              <a:solidFill>
                <a:schemeClr val="accent2"/>
              </a:solidFill>
              <a:ln cap="flat" cmpd="sng" w="19050">
                <a:solidFill>
                  <a:schemeClr val="dk1"/>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40" name="Google Shape;40;p2"/>
              <p:cNvSpPr/>
              <p:nvPr/>
            </p:nvSpPr>
            <p:spPr>
              <a:xfrm>
                <a:off x="-47880" y="163440"/>
                <a:ext cx="243000" cy="243360"/>
              </a:xfrm>
              <a:custGeom>
                <a:rect b="b" l="l" r="r" t="t"/>
                <a:pathLst>
                  <a:path extrusionOk="0" h="676" w="675">
                    <a:moveTo>
                      <a:pt x="675" y="338"/>
                    </a:moveTo>
                    <a:cubicBezTo>
                      <a:pt x="675" y="525"/>
                      <a:pt x="524" y="676"/>
                      <a:pt x="337" y="676"/>
                    </a:cubicBezTo>
                    <a:cubicBezTo>
                      <a:pt x="151" y="676"/>
                      <a:pt x="0" y="525"/>
                      <a:pt x="0" y="338"/>
                    </a:cubicBezTo>
                    <a:cubicBezTo>
                      <a:pt x="0" y="152"/>
                      <a:pt x="151" y="0"/>
                      <a:pt x="337" y="0"/>
                    </a:cubicBezTo>
                    <a:cubicBezTo>
                      <a:pt x="524" y="0"/>
                      <a:pt x="675" y="152"/>
                      <a:pt x="675" y="338"/>
                    </a:cubicBezTo>
                    <a:close/>
                  </a:path>
                </a:pathLst>
              </a:custGeom>
              <a:solidFill>
                <a:schemeClr val="lt1"/>
              </a:solidFill>
              <a:ln cap="flat" cmpd="sng" w="19050">
                <a:solidFill>
                  <a:schemeClr val="dk1"/>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41" name="Google Shape;41;p2"/>
              <p:cNvSpPr/>
              <p:nvPr/>
            </p:nvSpPr>
            <p:spPr>
              <a:xfrm>
                <a:off x="327960" y="163440"/>
                <a:ext cx="243000" cy="243360"/>
              </a:xfrm>
              <a:custGeom>
                <a:rect b="b" l="l" r="r" t="t"/>
                <a:pathLst>
                  <a:path extrusionOk="0" h="676" w="675">
                    <a:moveTo>
                      <a:pt x="675" y="338"/>
                    </a:moveTo>
                    <a:cubicBezTo>
                      <a:pt x="675" y="525"/>
                      <a:pt x="524" y="676"/>
                      <a:pt x="337" y="676"/>
                    </a:cubicBezTo>
                    <a:cubicBezTo>
                      <a:pt x="151" y="676"/>
                      <a:pt x="0" y="525"/>
                      <a:pt x="0" y="338"/>
                    </a:cubicBezTo>
                    <a:cubicBezTo>
                      <a:pt x="0" y="152"/>
                      <a:pt x="151" y="0"/>
                      <a:pt x="337" y="0"/>
                    </a:cubicBezTo>
                    <a:cubicBezTo>
                      <a:pt x="524" y="0"/>
                      <a:pt x="675" y="152"/>
                      <a:pt x="675" y="338"/>
                    </a:cubicBezTo>
                    <a:close/>
                  </a:path>
                </a:pathLst>
              </a:custGeom>
              <a:solidFill>
                <a:schemeClr val="dk1"/>
              </a:solidFill>
              <a:ln cap="flat" cmpd="sng" w="19050">
                <a:solidFill>
                  <a:schemeClr val="dk1"/>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42" name="Google Shape;42;p2"/>
              <p:cNvSpPr/>
              <p:nvPr/>
            </p:nvSpPr>
            <p:spPr>
              <a:xfrm>
                <a:off x="703800" y="163440"/>
                <a:ext cx="243000" cy="243360"/>
              </a:xfrm>
              <a:custGeom>
                <a:rect b="b" l="l" r="r" t="t"/>
                <a:pathLst>
                  <a:path extrusionOk="0" h="676" w="675">
                    <a:moveTo>
                      <a:pt x="675" y="338"/>
                    </a:moveTo>
                    <a:cubicBezTo>
                      <a:pt x="675" y="525"/>
                      <a:pt x="524" y="676"/>
                      <a:pt x="337" y="676"/>
                    </a:cubicBezTo>
                    <a:cubicBezTo>
                      <a:pt x="151" y="676"/>
                      <a:pt x="0" y="525"/>
                      <a:pt x="0" y="338"/>
                    </a:cubicBezTo>
                    <a:cubicBezTo>
                      <a:pt x="0" y="152"/>
                      <a:pt x="151" y="0"/>
                      <a:pt x="337" y="0"/>
                    </a:cubicBezTo>
                    <a:cubicBezTo>
                      <a:pt x="524" y="0"/>
                      <a:pt x="675" y="152"/>
                      <a:pt x="675" y="338"/>
                    </a:cubicBezTo>
                    <a:close/>
                  </a:path>
                </a:pathLst>
              </a:custGeom>
              <a:solidFill>
                <a:schemeClr val="dk2"/>
              </a:solidFill>
              <a:ln cap="flat" cmpd="sng" w="19050">
                <a:solidFill>
                  <a:schemeClr val="dk1"/>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nvGrpSpPr>
            <p:cNvPr id="43" name="Google Shape;43;p2"/>
            <p:cNvGrpSpPr/>
            <p:nvPr/>
          </p:nvGrpSpPr>
          <p:grpSpPr>
            <a:xfrm>
              <a:off x="473650" y="274900"/>
              <a:ext cx="8197400" cy="4593724"/>
              <a:chOff x="-280802" y="20880"/>
              <a:chExt cx="10622522" cy="5952733"/>
            </a:xfrm>
          </p:grpSpPr>
          <p:sp>
            <p:nvSpPr>
              <p:cNvPr id="44" name="Google Shape;44;p2"/>
              <p:cNvSpPr/>
              <p:nvPr/>
            </p:nvSpPr>
            <p:spPr>
              <a:xfrm>
                <a:off x="-280802" y="549713"/>
                <a:ext cx="10622520" cy="5423901"/>
              </a:xfrm>
              <a:custGeom>
                <a:rect b="b" l="l" r="r" t="t"/>
                <a:pathLst>
                  <a:path extrusionOk="0" h="14157" w="29507">
                    <a:moveTo>
                      <a:pt x="0" y="14157"/>
                    </a:moveTo>
                    <a:lnTo>
                      <a:pt x="29507" y="14157"/>
                    </a:lnTo>
                    <a:lnTo>
                      <a:pt x="29507" y="0"/>
                    </a:lnTo>
                    <a:lnTo>
                      <a:pt x="0" y="0"/>
                    </a:lnTo>
                    <a:lnTo>
                      <a:pt x="0" y="14157"/>
                    </a:lnTo>
                    <a:close/>
                  </a:path>
                </a:pathLst>
              </a:custGeom>
              <a:solidFill>
                <a:srgbClr val="FFFFFF"/>
              </a:solidFill>
              <a:ln cap="flat" cmpd="sng" w="19050">
                <a:solidFill>
                  <a:schemeClr val="dk1"/>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45" name="Google Shape;45;p2"/>
              <p:cNvSpPr/>
              <p:nvPr/>
            </p:nvSpPr>
            <p:spPr>
              <a:xfrm>
                <a:off x="-280800" y="20880"/>
                <a:ext cx="10622520" cy="528840"/>
              </a:xfrm>
              <a:custGeom>
                <a:rect b="b" l="l" r="r" t="t"/>
                <a:pathLst>
                  <a:path extrusionOk="0" h="1469" w="29507">
                    <a:moveTo>
                      <a:pt x="28655" y="0"/>
                    </a:moveTo>
                    <a:lnTo>
                      <a:pt x="851" y="0"/>
                    </a:lnTo>
                    <a:cubicBezTo>
                      <a:pt x="381" y="0"/>
                      <a:pt x="0" y="312"/>
                      <a:pt x="0" y="698"/>
                    </a:cubicBezTo>
                    <a:lnTo>
                      <a:pt x="0" y="1469"/>
                    </a:lnTo>
                    <a:lnTo>
                      <a:pt x="29507" y="1469"/>
                    </a:lnTo>
                    <a:lnTo>
                      <a:pt x="29507" y="698"/>
                    </a:lnTo>
                    <a:cubicBezTo>
                      <a:pt x="29507" y="312"/>
                      <a:pt x="29126" y="0"/>
                      <a:pt x="28655" y="0"/>
                    </a:cubicBezTo>
                    <a:close/>
                  </a:path>
                </a:pathLst>
              </a:custGeom>
              <a:solidFill>
                <a:schemeClr val="lt2"/>
              </a:solidFill>
              <a:ln cap="flat" cmpd="sng" w="19050">
                <a:solidFill>
                  <a:schemeClr val="dk1"/>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46" name="Google Shape;46;p2"/>
              <p:cNvSpPr/>
              <p:nvPr/>
            </p:nvSpPr>
            <p:spPr>
              <a:xfrm>
                <a:off x="-47880" y="163440"/>
                <a:ext cx="243000" cy="243360"/>
              </a:xfrm>
              <a:custGeom>
                <a:rect b="b" l="l" r="r" t="t"/>
                <a:pathLst>
                  <a:path extrusionOk="0" h="676" w="675">
                    <a:moveTo>
                      <a:pt x="675" y="338"/>
                    </a:moveTo>
                    <a:cubicBezTo>
                      <a:pt x="675" y="525"/>
                      <a:pt x="524" y="676"/>
                      <a:pt x="337" y="676"/>
                    </a:cubicBezTo>
                    <a:cubicBezTo>
                      <a:pt x="151" y="676"/>
                      <a:pt x="0" y="525"/>
                      <a:pt x="0" y="338"/>
                    </a:cubicBezTo>
                    <a:cubicBezTo>
                      <a:pt x="0" y="152"/>
                      <a:pt x="151" y="0"/>
                      <a:pt x="337" y="0"/>
                    </a:cubicBezTo>
                    <a:cubicBezTo>
                      <a:pt x="524" y="0"/>
                      <a:pt x="675" y="152"/>
                      <a:pt x="675" y="338"/>
                    </a:cubicBezTo>
                    <a:close/>
                  </a:path>
                </a:pathLst>
              </a:custGeom>
              <a:solidFill>
                <a:schemeClr val="lt1"/>
              </a:solidFill>
              <a:ln cap="flat" cmpd="sng" w="19050">
                <a:solidFill>
                  <a:schemeClr val="dk1"/>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47" name="Google Shape;47;p2"/>
              <p:cNvSpPr/>
              <p:nvPr/>
            </p:nvSpPr>
            <p:spPr>
              <a:xfrm>
                <a:off x="327960" y="163440"/>
                <a:ext cx="243000" cy="243360"/>
              </a:xfrm>
              <a:custGeom>
                <a:rect b="b" l="l" r="r" t="t"/>
                <a:pathLst>
                  <a:path extrusionOk="0" h="676" w="675">
                    <a:moveTo>
                      <a:pt x="675" y="338"/>
                    </a:moveTo>
                    <a:cubicBezTo>
                      <a:pt x="675" y="525"/>
                      <a:pt x="524" y="676"/>
                      <a:pt x="337" y="676"/>
                    </a:cubicBezTo>
                    <a:cubicBezTo>
                      <a:pt x="151" y="676"/>
                      <a:pt x="0" y="525"/>
                      <a:pt x="0" y="338"/>
                    </a:cubicBezTo>
                    <a:cubicBezTo>
                      <a:pt x="0" y="152"/>
                      <a:pt x="151" y="0"/>
                      <a:pt x="337" y="0"/>
                    </a:cubicBezTo>
                    <a:cubicBezTo>
                      <a:pt x="524" y="0"/>
                      <a:pt x="675" y="152"/>
                      <a:pt x="675" y="338"/>
                    </a:cubicBezTo>
                    <a:close/>
                  </a:path>
                </a:pathLst>
              </a:custGeom>
              <a:solidFill>
                <a:schemeClr val="dk1"/>
              </a:solidFill>
              <a:ln cap="flat" cmpd="sng" w="19050">
                <a:solidFill>
                  <a:schemeClr val="dk1"/>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48" name="Google Shape;48;p2"/>
              <p:cNvSpPr/>
              <p:nvPr/>
            </p:nvSpPr>
            <p:spPr>
              <a:xfrm>
                <a:off x="703800" y="163440"/>
                <a:ext cx="243000" cy="243360"/>
              </a:xfrm>
              <a:custGeom>
                <a:rect b="b" l="l" r="r" t="t"/>
                <a:pathLst>
                  <a:path extrusionOk="0" h="676" w="675">
                    <a:moveTo>
                      <a:pt x="675" y="338"/>
                    </a:moveTo>
                    <a:cubicBezTo>
                      <a:pt x="675" y="525"/>
                      <a:pt x="524" y="676"/>
                      <a:pt x="337" y="676"/>
                    </a:cubicBezTo>
                    <a:cubicBezTo>
                      <a:pt x="151" y="676"/>
                      <a:pt x="0" y="525"/>
                      <a:pt x="0" y="338"/>
                    </a:cubicBezTo>
                    <a:cubicBezTo>
                      <a:pt x="0" y="152"/>
                      <a:pt x="151" y="0"/>
                      <a:pt x="337" y="0"/>
                    </a:cubicBezTo>
                    <a:cubicBezTo>
                      <a:pt x="524" y="0"/>
                      <a:pt x="675" y="152"/>
                      <a:pt x="675" y="338"/>
                    </a:cubicBezTo>
                    <a:close/>
                  </a:path>
                </a:pathLst>
              </a:custGeom>
              <a:solidFill>
                <a:schemeClr val="dk2"/>
              </a:solidFill>
              <a:ln cap="flat" cmpd="sng" w="19050">
                <a:solidFill>
                  <a:schemeClr val="dk1"/>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sp>
        <p:nvSpPr>
          <p:cNvPr id="49" name="Google Shape;49;p2"/>
          <p:cNvSpPr txBox="1"/>
          <p:nvPr>
            <p:ph type="ctrTitle"/>
          </p:nvPr>
        </p:nvSpPr>
        <p:spPr>
          <a:xfrm>
            <a:off x="1814850" y="1633725"/>
            <a:ext cx="5514300" cy="2000100"/>
          </a:xfrm>
          <a:prstGeom prst="rect">
            <a:avLst/>
          </a:prstGeom>
        </p:spPr>
        <p:txBody>
          <a:bodyPr anchorCtr="0" anchor="ctr" bIns="91425" lIns="91425" spcFirstLastPara="1" rIns="91425" wrap="square" tIns="91425">
            <a:noAutofit/>
          </a:bodyPr>
          <a:lstStyle>
            <a:lvl1pPr lvl="0" algn="ctr">
              <a:lnSpc>
                <a:spcPct val="115000"/>
              </a:lnSpc>
              <a:spcBef>
                <a:spcPts val="0"/>
              </a:spcBef>
              <a:spcAft>
                <a:spcPts val="0"/>
              </a:spcAft>
              <a:buClr>
                <a:srgbClr val="191919"/>
              </a:buClr>
              <a:buSzPts val="5200"/>
              <a:buNone/>
              <a:defRPr sz="5300">
                <a:latin typeface="Days One"/>
                <a:ea typeface="Days One"/>
                <a:cs typeface="Days One"/>
                <a:sym typeface="Days One"/>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sp>
        <p:nvSpPr>
          <p:cNvPr id="50" name="Google Shape;50;p2"/>
          <p:cNvSpPr txBox="1"/>
          <p:nvPr>
            <p:ph idx="1" type="subTitle"/>
          </p:nvPr>
        </p:nvSpPr>
        <p:spPr>
          <a:xfrm>
            <a:off x="2301625" y="3686200"/>
            <a:ext cx="4540800" cy="460500"/>
          </a:xfrm>
          <a:prstGeom prst="rect">
            <a:avLst/>
          </a:prstGeom>
          <a:solidFill>
            <a:schemeClr val="accen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59" name="Shape 359"/>
        <p:cNvGrpSpPr/>
        <p:nvPr/>
      </p:nvGrpSpPr>
      <p:grpSpPr>
        <a:xfrm>
          <a:off x="0" y="0"/>
          <a:ext cx="0" cy="0"/>
          <a:chOff x="0" y="0"/>
          <a:chExt cx="0" cy="0"/>
        </a:xfrm>
      </p:grpSpPr>
      <p:grpSp>
        <p:nvGrpSpPr>
          <p:cNvPr id="360" name="Google Shape;360;p11"/>
          <p:cNvGrpSpPr/>
          <p:nvPr/>
        </p:nvGrpSpPr>
        <p:grpSpPr>
          <a:xfrm>
            <a:off x="-199950" y="-327450"/>
            <a:ext cx="9543900" cy="5646000"/>
            <a:chOff x="-199950" y="-251250"/>
            <a:chExt cx="9543900" cy="5646000"/>
          </a:xfrm>
        </p:grpSpPr>
        <p:cxnSp>
          <p:nvCxnSpPr>
            <p:cNvPr id="361" name="Google Shape;361;p11"/>
            <p:cNvCxnSpPr/>
            <p:nvPr/>
          </p:nvCxnSpPr>
          <p:spPr>
            <a:xfrm rot="10800000">
              <a:off x="314625" y="-251250"/>
              <a:ext cx="0" cy="5646000"/>
            </a:xfrm>
            <a:prstGeom prst="straightConnector1">
              <a:avLst/>
            </a:prstGeom>
            <a:noFill/>
            <a:ln cap="flat" cmpd="sng" w="19050">
              <a:solidFill>
                <a:schemeClr val="accent3"/>
              </a:solidFill>
              <a:prstDash val="solid"/>
              <a:round/>
              <a:headEnd len="med" w="med" type="none"/>
              <a:tailEnd len="med" w="med" type="none"/>
            </a:ln>
          </p:spPr>
        </p:cxnSp>
        <p:cxnSp>
          <p:nvCxnSpPr>
            <p:cNvPr id="362" name="Google Shape;362;p11"/>
            <p:cNvCxnSpPr/>
            <p:nvPr/>
          </p:nvCxnSpPr>
          <p:spPr>
            <a:xfrm rot="10800000">
              <a:off x="882327" y="-251250"/>
              <a:ext cx="0" cy="5646000"/>
            </a:xfrm>
            <a:prstGeom prst="straightConnector1">
              <a:avLst/>
            </a:prstGeom>
            <a:noFill/>
            <a:ln cap="flat" cmpd="sng" w="19050">
              <a:solidFill>
                <a:schemeClr val="accent3"/>
              </a:solidFill>
              <a:prstDash val="solid"/>
              <a:round/>
              <a:headEnd len="med" w="med" type="none"/>
              <a:tailEnd len="med" w="med" type="none"/>
            </a:ln>
          </p:spPr>
        </p:cxnSp>
        <p:cxnSp>
          <p:nvCxnSpPr>
            <p:cNvPr id="363" name="Google Shape;363;p11"/>
            <p:cNvCxnSpPr/>
            <p:nvPr/>
          </p:nvCxnSpPr>
          <p:spPr>
            <a:xfrm rot="10800000">
              <a:off x="1450028" y="-251250"/>
              <a:ext cx="0" cy="5646000"/>
            </a:xfrm>
            <a:prstGeom prst="straightConnector1">
              <a:avLst/>
            </a:prstGeom>
            <a:noFill/>
            <a:ln cap="flat" cmpd="sng" w="19050">
              <a:solidFill>
                <a:schemeClr val="accent3"/>
              </a:solidFill>
              <a:prstDash val="solid"/>
              <a:round/>
              <a:headEnd len="med" w="med" type="none"/>
              <a:tailEnd len="med" w="med" type="none"/>
            </a:ln>
          </p:spPr>
        </p:cxnSp>
        <p:cxnSp>
          <p:nvCxnSpPr>
            <p:cNvPr id="364" name="Google Shape;364;p11"/>
            <p:cNvCxnSpPr/>
            <p:nvPr/>
          </p:nvCxnSpPr>
          <p:spPr>
            <a:xfrm rot="10800000">
              <a:off x="2017730" y="-251250"/>
              <a:ext cx="0" cy="5646000"/>
            </a:xfrm>
            <a:prstGeom prst="straightConnector1">
              <a:avLst/>
            </a:prstGeom>
            <a:noFill/>
            <a:ln cap="flat" cmpd="sng" w="19050">
              <a:solidFill>
                <a:schemeClr val="accent3"/>
              </a:solidFill>
              <a:prstDash val="solid"/>
              <a:round/>
              <a:headEnd len="med" w="med" type="none"/>
              <a:tailEnd len="med" w="med" type="none"/>
            </a:ln>
          </p:spPr>
        </p:cxnSp>
        <p:cxnSp>
          <p:nvCxnSpPr>
            <p:cNvPr id="365" name="Google Shape;365;p11"/>
            <p:cNvCxnSpPr/>
            <p:nvPr/>
          </p:nvCxnSpPr>
          <p:spPr>
            <a:xfrm rot="10800000">
              <a:off x="2585432" y="-251250"/>
              <a:ext cx="0" cy="5646000"/>
            </a:xfrm>
            <a:prstGeom prst="straightConnector1">
              <a:avLst/>
            </a:prstGeom>
            <a:noFill/>
            <a:ln cap="flat" cmpd="sng" w="19050">
              <a:solidFill>
                <a:schemeClr val="accent3"/>
              </a:solidFill>
              <a:prstDash val="solid"/>
              <a:round/>
              <a:headEnd len="med" w="med" type="none"/>
              <a:tailEnd len="med" w="med" type="none"/>
            </a:ln>
          </p:spPr>
        </p:cxnSp>
        <p:cxnSp>
          <p:nvCxnSpPr>
            <p:cNvPr id="366" name="Google Shape;366;p11"/>
            <p:cNvCxnSpPr/>
            <p:nvPr/>
          </p:nvCxnSpPr>
          <p:spPr>
            <a:xfrm rot="10800000">
              <a:off x="3153133" y="-251250"/>
              <a:ext cx="0" cy="5646000"/>
            </a:xfrm>
            <a:prstGeom prst="straightConnector1">
              <a:avLst/>
            </a:prstGeom>
            <a:noFill/>
            <a:ln cap="flat" cmpd="sng" w="19050">
              <a:solidFill>
                <a:schemeClr val="accent3"/>
              </a:solidFill>
              <a:prstDash val="solid"/>
              <a:round/>
              <a:headEnd len="med" w="med" type="none"/>
              <a:tailEnd len="med" w="med" type="none"/>
            </a:ln>
          </p:spPr>
        </p:cxnSp>
        <p:cxnSp>
          <p:nvCxnSpPr>
            <p:cNvPr id="367" name="Google Shape;367;p11"/>
            <p:cNvCxnSpPr/>
            <p:nvPr/>
          </p:nvCxnSpPr>
          <p:spPr>
            <a:xfrm rot="10800000">
              <a:off x="3720835" y="-251250"/>
              <a:ext cx="0" cy="5646000"/>
            </a:xfrm>
            <a:prstGeom prst="straightConnector1">
              <a:avLst/>
            </a:prstGeom>
            <a:noFill/>
            <a:ln cap="flat" cmpd="sng" w="19050">
              <a:solidFill>
                <a:schemeClr val="accent3"/>
              </a:solidFill>
              <a:prstDash val="solid"/>
              <a:round/>
              <a:headEnd len="med" w="med" type="none"/>
              <a:tailEnd len="med" w="med" type="none"/>
            </a:ln>
          </p:spPr>
        </p:cxnSp>
        <p:cxnSp>
          <p:nvCxnSpPr>
            <p:cNvPr id="368" name="Google Shape;368;p11"/>
            <p:cNvCxnSpPr/>
            <p:nvPr/>
          </p:nvCxnSpPr>
          <p:spPr>
            <a:xfrm rot="10800000">
              <a:off x="4288537" y="-251250"/>
              <a:ext cx="0" cy="5646000"/>
            </a:xfrm>
            <a:prstGeom prst="straightConnector1">
              <a:avLst/>
            </a:prstGeom>
            <a:noFill/>
            <a:ln cap="flat" cmpd="sng" w="19050">
              <a:solidFill>
                <a:schemeClr val="accent3"/>
              </a:solidFill>
              <a:prstDash val="solid"/>
              <a:round/>
              <a:headEnd len="med" w="med" type="none"/>
              <a:tailEnd len="med" w="med" type="none"/>
            </a:ln>
          </p:spPr>
        </p:cxnSp>
        <p:cxnSp>
          <p:nvCxnSpPr>
            <p:cNvPr id="369" name="Google Shape;369;p11"/>
            <p:cNvCxnSpPr/>
            <p:nvPr/>
          </p:nvCxnSpPr>
          <p:spPr>
            <a:xfrm rot="10800000">
              <a:off x="4856238" y="-251250"/>
              <a:ext cx="0" cy="5646000"/>
            </a:xfrm>
            <a:prstGeom prst="straightConnector1">
              <a:avLst/>
            </a:prstGeom>
            <a:noFill/>
            <a:ln cap="flat" cmpd="sng" w="19050">
              <a:solidFill>
                <a:schemeClr val="accent3"/>
              </a:solidFill>
              <a:prstDash val="solid"/>
              <a:round/>
              <a:headEnd len="med" w="med" type="none"/>
              <a:tailEnd len="med" w="med" type="none"/>
            </a:ln>
          </p:spPr>
        </p:cxnSp>
        <p:cxnSp>
          <p:nvCxnSpPr>
            <p:cNvPr id="370" name="Google Shape;370;p11"/>
            <p:cNvCxnSpPr/>
            <p:nvPr/>
          </p:nvCxnSpPr>
          <p:spPr>
            <a:xfrm rot="10800000">
              <a:off x="5423940" y="-251250"/>
              <a:ext cx="0" cy="5646000"/>
            </a:xfrm>
            <a:prstGeom prst="straightConnector1">
              <a:avLst/>
            </a:prstGeom>
            <a:noFill/>
            <a:ln cap="flat" cmpd="sng" w="19050">
              <a:solidFill>
                <a:schemeClr val="accent3"/>
              </a:solidFill>
              <a:prstDash val="solid"/>
              <a:round/>
              <a:headEnd len="med" w="med" type="none"/>
              <a:tailEnd len="med" w="med" type="none"/>
            </a:ln>
          </p:spPr>
        </p:cxnSp>
        <p:cxnSp>
          <p:nvCxnSpPr>
            <p:cNvPr id="371" name="Google Shape;371;p11"/>
            <p:cNvCxnSpPr/>
            <p:nvPr/>
          </p:nvCxnSpPr>
          <p:spPr>
            <a:xfrm rot="10800000">
              <a:off x="5991642" y="-251250"/>
              <a:ext cx="0" cy="5646000"/>
            </a:xfrm>
            <a:prstGeom prst="straightConnector1">
              <a:avLst/>
            </a:prstGeom>
            <a:noFill/>
            <a:ln cap="flat" cmpd="sng" w="19050">
              <a:solidFill>
                <a:schemeClr val="accent3"/>
              </a:solidFill>
              <a:prstDash val="solid"/>
              <a:round/>
              <a:headEnd len="med" w="med" type="none"/>
              <a:tailEnd len="med" w="med" type="none"/>
            </a:ln>
          </p:spPr>
        </p:cxnSp>
        <p:cxnSp>
          <p:nvCxnSpPr>
            <p:cNvPr id="372" name="Google Shape;372;p11"/>
            <p:cNvCxnSpPr/>
            <p:nvPr/>
          </p:nvCxnSpPr>
          <p:spPr>
            <a:xfrm rot="10800000">
              <a:off x="6559343" y="-251250"/>
              <a:ext cx="0" cy="5646000"/>
            </a:xfrm>
            <a:prstGeom prst="straightConnector1">
              <a:avLst/>
            </a:prstGeom>
            <a:noFill/>
            <a:ln cap="flat" cmpd="sng" w="19050">
              <a:solidFill>
                <a:schemeClr val="accent3"/>
              </a:solidFill>
              <a:prstDash val="solid"/>
              <a:round/>
              <a:headEnd len="med" w="med" type="none"/>
              <a:tailEnd len="med" w="med" type="none"/>
            </a:ln>
          </p:spPr>
        </p:cxnSp>
        <p:cxnSp>
          <p:nvCxnSpPr>
            <p:cNvPr id="373" name="Google Shape;373;p11"/>
            <p:cNvCxnSpPr/>
            <p:nvPr/>
          </p:nvCxnSpPr>
          <p:spPr>
            <a:xfrm rot="10800000">
              <a:off x="7127045" y="-251250"/>
              <a:ext cx="0" cy="5646000"/>
            </a:xfrm>
            <a:prstGeom prst="straightConnector1">
              <a:avLst/>
            </a:prstGeom>
            <a:noFill/>
            <a:ln cap="flat" cmpd="sng" w="19050">
              <a:solidFill>
                <a:schemeClr val="accent3"/>
              </a:solidFill>
              <a:prstDash val="solid"/>
              <a:round/>
              <a:headEnd len="med" w="med" type="none"/>
              <a:tailEnd len="med" w="med" type="none"/>
            </a:ln>
          </p:spPr>
        </p:cxnSp>
        <p:cxnSp>
          <p:nvCxnSpPr>
            <p:cNvPr id="374" name="Google Shape;374;p11"/>
            <p:cNvCxnSpPr/>
            <p:nvPr/>
          </p:nvCxnSpPr>
          <p:spPr>
            <a:xfrm rot="10800000">
              <a:off x="7694747" y="-251250"/>
              <a:ext cx="0" cy="5646000"/>
            </a:xfrm>
            <a:prstGeom prst="straightConnector1">
              <a:avLst/>
            </a:prstGeom>
            <a:noFill/>
            <a:ln cap="flat" cmpd="sng" w="19050">
              <a:solidFill>
                <a:schemeClr val="accent3"/>
              </a:solidFill>
              <a:prstDash val="solid"/>
              <a:round/>
              <a:headEnd len="med" w="med" type="none"/>
              <a:tailEnd len="med" w="med" type="none"/>
            </a:ln>
          </p:spPr>
        </p:cxnSp>
        <p:cxnSp>
          <p:nvCxnSpPr>
            <p:cNvPr id="375" name="Google Shape;375;p11"/>
            <p:cNvCxnSpPr/>
            <p:nvPr/>
          </p:nvCxnSpPr>
          <p:spPr>
            <a:xfrm rot="10800000">
              <a:off x="8262448" y="-251250"/>
              <a:ext cx="0" cy="5646000"/>
            </a:xfrm>
            <a:prstGeom prst="straightConnector1">
              <a:avLst/>
            </a:prstGeom>
            <a:noFill/>
            <a:ln cap="flat" cmpd="sng" w="19050">
              <a:solidFill>
                <a:schemeClr val="accent3"/>
              </a:solidFill>
              <a:prstDash val="solid"/>
              <a:round/>
              <a:headEnd len="med" w="med" type="none"/>
              <a:tailEnd len="med" w="med" type="none"/>
            </a:ln>
          </p:spPr>
        </p:cxnSp>
        <p:cxnSp>
          <p:nvCxnSpPr>
            <p:cNvPr id="376" name="Google Shape;376;p11"/>
            <p:cNvCxnSpPr/>
            <p:nvPr/>
          </p:nvCxnSpPr>
          <p:spPr>
            <a:xfrm>
              <a:off x="-199950" y="234113"/>
              <a:ext cx="9543900" cy="0"/>
            </a:xfrm>
            <a:prstGeom prst="straightConnector1">
              <a:avLst/>
            </a:prstGeom>
            <a:noFill/>
            <a:ln cap="flat" cmpd="sng" w="19050">
              <a:solidFill>
                <a:schemeClr val="accent3"/>
              </a:solidFill>
              <a:prstDash val="solid"/>
              <a:round/>
              <a:headEnd len="med" w="med" type="none"/>
              <a:tailEnd len="med" w="med" type="none"/>
            </a:ln>
          </p:spPr>
        </p:cxnSp>
        <p:cxnSp>
          <p:nvCxnSpPr>
            <p:cNvPr id="377" name="Google Shape;377;p11"/>
            <p:cNvCxnSpPr/>
            <p:nvPr/>
          </p:nvCxnSpPr>
          <p:spPr>
            <a:xfrm>
              <a:off x="-199950" y="753635"/>
              <a:ext cx="9543900" cy="0"/>
            </a:xfrm>
            <a:prstGeom prst="straightConnector1">
              <a:avLst/>
            </a:prstGeom>
            <a:noFill/>
            <a:ln cap="flat" cmpd="sng" w="19050">
              <a:solidFill>
                <a:schemeClr val="accent3"/>
              </a:solidFill>
              <a:prstDash val="solid"/>
              <a:round/>
              <a:headEnd len="med" w="med" type="none"/>
              <a:tailEnd len="med" w="med" type="none"/>
            </a:ln>
          </p:spPr>
        </p:cxnSp>
        <p:cxnSp>
          <p:nvCxnSpPr>
            <p:cNvPr id="378" name="Google Shape;378;p11"/>
            <p:cNvCxnSpPr/>
            <p:nvPr/>
          </p:nvCxnSpPr>
          <p:spPr>
            <a:xfrm>
              <a:off x="-199950" y="1273157"/>
              <a:ext cx="9543900" cy="0"/>
            </a:xfrm>
            <a:prstGeom prst="straightConnector1">
              <a:avLst/>
            </a:prstGeom>
            <a:noFill/>
            <a:ln cap="flat" cmpd="sng" w="19050">
              <a:solidFill>
                <a:schemeClr val="accent3"/>
              </a:solidFill>
              <a:prstDash val="solid"/>
              <a:round/>
              <a:headEnd len="med" w="med" type="none"/>
              <a:tailEnd len="med" w="med" type="none"/>
            </a:ln>
          </p:spPr>
        </p:cxnSp>
        <p:cxnSp>
          <p:nvCxnSpPr>
            <p:cNvPr id="379" name="Google Shape;379;p11"/>
            <p:cNvCxnSpPr/>
            <p:nvPr/>
          </p:nvCxnSpPr>
          <p:spPr>
            <a:xfrm>
              <a:off x="-199950" y="1792679"/>
              <a:ext cx="9543900" cy="0"/>
            </a:xfrm>
            <a:prstGeom prst="straightConnector1">
              <a:avLst/>
            </a:prstGeom>
            <a:noFill/>
            <a:ln cap="flat" cmpd="sng" w="19050">
              <a:solidFill>
                <a:schemeClr val="accent3"/>
              </a:solidFill>
              <a:prstDash val="solid"/>
              <a:round/>
              <a:headEnd len="med" w="med" type="none"/>
              <a:tailEnd len="med" w="med" type="none"/>
            </a:ln>
          </p:spPr>
        </p:cxnSp>
        <p:cxnSp>
          <p:nvCxnSpPr>
            <p:cNvPr id="380" name="Google Shape;380;p11"/>
            <p:cNvCxnSpPr/>
            <p:nvPr/>
          </p:nvCxnSpPr>
          <p:spPr>
            <a:xfrm>
              <a:off x="-199950" y="2312201"/>
              <a:ext cx="9543900" cy="0"/>
            </a:xfrm>
            <a:prstGeom prst="straightConnector1">
              <a:avLst/>
            </a:prstGeom>
            <a:noFill/>
            <a:ln cap="flat" cmpd="sng" w="19050">
              <a:solidFill>
                <a:schemeClr val="accent3"/>
              </a:solidFill>
              <a:prstDash val="solid"/>
              <a:round/>
              <a:headEnd len="med" w="med" type="none"/>
              <a:tailEnd len="med" w="med" type="none"/>
            </a:ln>
          </p:spPr>
        </p:cxnSp>
        <p:cxnSp>
          <p:nvCxnSpPr>
            <p:cNvPr id="381" name="Google Shape;381;p11"/>
            <p:cNvCxnSpPr/>
            <p:nvPr/>
          </p:nvCxnSpPr>
          <p:spPr>
            <a:xfrm>
              <a:off x="-199950" y="2831724"/>
              <a:ext cx="9543900" cy="0"/>
            </a:xfrm>
            <a:prstGeom prst="straightConnector1">
              <a:avLst/>
            </a:prstGeom>
            <a:noFill/>
            <a:ln cap="flat" cmpd="sng" w="19050">
              <a:solidFill>
                <a:schemeClr val="accent3"/>
              </a:solidFill>
              <a:prstDash val="solid"/>
              <a:round/>
              <a:headEnd len="med" w="med" type="none"/>
              <a:tailEnd len="med" w="med" type="none"/>
            </a:ln>
          </p:spPr>
        </p:cxnSp>
        <p:cxnSp>
          <p:nvCxnSpPr>
            <p:cNvPr id="382" name="Google Shape;382;p11"/>
            <p:cNvCxnSpPr/>
            <p:nvPr/>
          </p:nvCxnSpPr>
          <p:spPr>
            <a:xfrm>
              <a:off x="-199950" y="3351246"/>
              <a:ext cx="9543900" cy="0"/>
            </a:xfrm>
            <a:prstGeom prst="straightConnector1">
              <a:avLst/>
            </a:prstGeom>
            <a:noFill/>
            <a:ln cap="flat" cmpd="sng" w="19050">
              <a:solidFill>
                <a:schemeClr val="accent3"/>
              </a:solidFill>
              <a:prstDash val="solid"/>
              <a:round/>
              <a:headEnd len="med" w="med" type="none"/>
              <a:tailEnd len="med" w="med" type="none"/>
            </a:ln>
          </p:spPr>
        </p:cxnSp>
        <p:cxnSp>
          <p:nvCxnSpPr>
            <p:cNvPr id="383" name="Google Shape;383;p11"/>
            <p:cNvCxnSpPr/>
            <p:nvPr/>
          </p:nvCxnSpPr>
          <p:spPr>
            <a:xfrm>
              <a:off x="-199950" y="3870768"/>
              <a:ext cx="9543900" cy="0"/>
            </a:xfrm>
            <a:prstGeom prst="straightConnector1">
              <a:avLst/>
            </a:prstGeom>
            <a:noFill/>
            <a:ln cap="flat" cmpd="sng" w="19050">
              <a:solidFill>
                <a:schemeClr val="accent3"/>
              </a:solidFill>
              <a:prstDash val="solid"/>
              <a:round/>
              <a:headEnd len="med" w="med" type="none"/>
              <a:tailEnd len="med" w="med" type="none"/>
            </a:ln>
          </p:spPr>
        </p:cxnSp>
        <p:cxnSp>
          <p:nvCxnSpPr>
            <p:cNvPr id="384" name="Google Shape;384;p11"/>
            <p:cNvCxnSpPr/>
            <p:nvPr/>
          </p:nvCxnSpPr>
          <p:spPr>
            <a:xfrm>
              <a:off x="-199950" y="4390290"/>
              <a:ext cx="9543900" cy="0"/>
            </a:xfrm>
            <a:prstGeom prst="straightConnector1">
              <a:avLst/>
            </a:prstGeom>
            <a:noFill/>
            <a:ln cap="flat" cmpd="sng" w="19050">
              <a:solidFill>
                <a:schemeClr val="accent3"/>
              </a:solidFill>
              <a:prstDash val="solid"/>
              <a:round/>
              <a:headEnd len="med" w="med" type="none"/>
              <a:tailEnd len="med" w="med" type="none"/>
            </a:ln>
          </p:spPr>
        </p:cxnSp>
        <p:cxnSp>
          <p:nvCxnSpPr>
            <p:cNvPr id="385" name="Google Shape;385;p11"/>
            <p:cNvCxnSpPr/>
            <p:nvPr/>
          </p:nvCxnSpPr>
          <p:spPr>
            <a:xfrm>
              <a:off x="-199950" y="4909813"/>
              <a:ext cx="9543900" cy="0"/>
            </a:xfrm>
            <a:prstGeom prst="straightConnector1">
              <a:avLst/>
            </a:prstGeom>
            <a:noFill/>
            <a:ln cap="flat" cmpd="sng" w="19050">
              <a:solidFill>
                <a:schemeClr val="accent3"/>
              </a:solidFill>
              <a:prstDash val="solid"/>
              <a:round/>
              <a:headEnd len="med" w="med" type="none"/>
              <a:tailEnd len="med" w="med" type="none"/>
            </a:ln>
          </p:spPr>
        </p:cxnSp>
        <p:cxnSp>
          <p:nvCxnSpPr>
            <p:cNvPr id="386" name="Google Shape;386;p11"/>
            <p:cNvCxnSpPr/>
            <p:nvPr/>
          </p:nvCxnSpPr>
          <p:spPr>
            <a:xfrm rot="10800000">
              <a:off x="8830150" y="-251250"/>
              <a:ext cx="0" cy="5646000"/>
            </a:xfrm>
            <a:prstGeom prst="straightConnector1">
              <a:avLst/>
            </a:prstGeom>
            <a:noFill/>
            <a:ln cap="flat" cmpd="sng" w="19050">
              <a:solidFill>
                <a:schemeClr val="accent3"/>
              </a:solidFill>
              <a:prstDash val="solid"/>
              <a:round/>
              <a:headEnd len="med" w="med" type="none"/>
              <a:tailEnd len="med" w="med" type="none"/>
            </a:ln>
          </p:spPr>
        </p:cxnSp>
      </p:grpSp>
      <p:grpSp>
        <p:nvGrpSpPr>
          <p:cNvPr id="387" name="Google Shape;387;p11"/>
          <p:cNvGrpSpPr/>
          <p:nvPr/>
        </p:nvGrpSpPr>
        <p:grpSpPr>
          <a:xfrm>
            <a:off x="473650" y="274900"/>
            <a:ext cx="8349800" cy="4746124"/>
            <a:chOff x="473650" y="274900"/>
            <a:chExt cx="8349800" cy="4746124"/>
          </a:xfrm>
        </p:grpSpPr>
        <p:grpSp>
          <p:nvGrpSpPr>
            <p:cNvPr id="388" name="Google Shape;388;p11"/>
            <p:cNvGrpSpPr/>
            <p:nvPr/>
          </p:nvGrpSpPr>
          <p:grpSpPr>
            <a:xfrm>
              <a:off x="626050" y="427300"/>
              <a:ext cx="8197400" cy="4593724"/>
              <a:chOff x="-280802" y="20880"/>
              <a:chExt cx="10622522" cy="5952733"/>
            </a:xfrm>
          </p:grpSpPr>
          <p:sp>
            <p:nvSpPr>
              <p:cNvPr id="389" name="Google Shape;389;p11"/>
              <p:cNvSpPr/>
              <p:nvPr/>
            </p:nvSpPr>
            <p:spPr>
              <a:xfrm>
                <a:off x="-280802" y="549713"/>
                <a:ext cx="10622520" cy="5423901"/>
              </a:xfrm>
              <a:custGeom>
                <a:rect b="b" l="l" r="r" t="t"/>
                <a:pathLst>
                  <a:path extrusionOk="0" h="14157" w="29507">
                    <a:moveTo>
                      <a:pt x="0" y="14157"/>
                    </a:moveTo>
                    <a:lnTo>
                      <a:pt x="29507" y="14157"/>
                    </a:lnTo>
                    <a:lnTo>
                      <a:pt x="29507" y="0"/>
                    </a:lnTo>
                    <a:lnTo>
                      <a:pt x="0" y="0"/>
                    </a:lnTo>
                    <a:lnTo>
                      <a:pt x="0" y="14157"/>
                    </a:lnTo>
                    <a:close/>
                  </a:path>
                </a:pathLst>
              </a:custGeom>
              <a:solidFill>
                <a:srgbClr val="FFFFFF"/>
              </a:solidFill>
              <a:ln cap="flat" cmpd="sng" w="19050">
                <a:solidFill>
                  <a:schemeClr val="dk1"/>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90" name="Google Shape;390;p11"/>
              <p:cNvSpPr/>
              <p:nvPr/>
            </p:nvSpPr>
            <p:spPr>
              <a:xfrm>
                <a:off x="-280800" y="20880"/>
                <a:ext cx="10622520" cy="528840"/>
              </a:xfrm>
              <a:custGeom>
                <a:rect b="b" l="l" r="r" t="t"/>
                <a:pathLst>
                  <a:path extrusionOk="0" h="1469" w="29507">
                    <a:moveTo>
                      <a:pt x="28655" y="0"/>
                    </a:moveTo>
                    <a:lnTo>
                      <a:pt x="851" y="0"/>
                    </a:lnTo>
                    <a:cubicBezTo>
                      <a:pt x="381" y="0"/>
                      <a:pt x="0" y="312"/>
                      <a:pt x="0" y="698"/>
                    </a:cubicBezTo>
                    <a:lnTo>
                      <a:pt x="0" y="1469"/>
                    </a:lnTo>
                    <a:lnTo>
                      <a:pt x="29507" y="1469"/>
                    </a:lnTo>
                    <a:lnTo>
                      <a:pt x="29507" y="698"/>
                    </a:lnTo>
                    <a:cubicBezTo>
                      <a:pt x="29507" y="312"/>
                      <a:pt x="29126" y="0"/>
                      <a:pt x="28655" y="0"/>
                    </a:cubicBezTo>
                    <a:close/>
                  </a:path>
                </a:pathLst>
              </a:custGeom>
              <a:solidFill>
                <a:schemeClr val="accent2"/>
              </a:solidFill>
              <a:ln cap="flat" cmpd="sng" w="19050">
                <a:solidFill>
                  <a:schemeClr val="dk1"/>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91" name="Google Shape;391;p11"/>
              <p:cNvSpPr/>
              <p:nvPr/>
            </p:nvSpPr>
            <p:spPr>
              <a:xfrm>
                <a:off x="-47880" y="163440"/>
                <a:ext cx="243000" cy="243360"/>
              </a:xfrm>
              <a:custGeom>
                <a:rect b="b" l="l" r="r" t="t"/>
                <a:pathLst>
                  <a:path extrusionOk="0" h="676" w="675">
                    <a:moveTo>
                      <a:pt x="675" y="338"/>
                    </a:moveTo>
                    <a:cubicBezTo>
                      <a:pt x="675" y="525"/>
                      <a:pt x="524" y="676"/>
                      <a:pt x="337" y="676"/>
                    </a:cubicBezTo>
                    <a:cubicBezTo>
                      <a:pt x="151" y="676"/>
                      <a:pt x="0" y="525"/>
                      <a:pt x="0" y="338"/>
                    </a:cubicBezTo>
                    <a:cubicBezTo>
                      <a:pt x="0" y="152"/>
                      <a:pt x="151" y="0"/>
                      <a:pt x="337" y="0"/>
                    </a:cubicBezTo>
                    <a:cubicBezTo>
                      <a:pt x="524" y="0"/>
                      <a:pt x="675" y="152"/>
                      <a:pt x="675" y="338"/>
                    </a:cubicBezTo>
                    <a:close/>
                  </a:path>
                </a:pathLst>
              </a:custGeom>
              <a:solidFill>
                <a:schemeClr val="lt1"/>
              </a:solidFill>
              <a:ln cap="flat" cmpd="sng" w="19050">
                <a:solidFill>
                  <a:schemeClr val="dk1"/>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92" name="Google Shape;392;p11"/>
              <p:cNvSpPr/>
              <p:nvPr/>
            </p:nvSpPr>
            <p:spPr>
              <a:xfrm>
                <a:off x="327960" y="163440"/>
                <a:ext cx="243000" cy="243360"/>
              </a:xfrm>
              <a:custGeom>
                <a:rect b="b" l="l" r="r" t="t"/>
                <a:pathLst>
                  <a:path extrusionOk="0" h="676" w="675">
                    <a:moveTo>
                      <a:pt x="675" y="338"/>
                    </a:moveTo>
                    <a:cubicBezTo>
                      <a:pt x="675" y="525"/>
                      <a:pt x="524" y="676"/>
                      <a:pt x="337" y="676"/>
                    </a:cubicBezTo>
                    <a:cubicBezTo>
                      <a:pt x="151" y="676"/>
                      <a:pt x="0" y="525"/>
                      <a:pt x="0" y="338"/>
                    </a:cubicBezTo>
                    <a:cubicBezTo>
                      <a:pt x="0" y="152"/>
                      <a:pt x="151" y="0"/>
                      <a:pt x="337" y="0"/>
                    </a:cubicBezTo>
                    <a:cubicBezTo>
                      <a:pt x="524" y="0"/>
                      <a:pt x="675" y="152"/>
                      <a:pt x="675" y="338"/>
                    </a:cubicBezTo>
                    <a:close/>
                  </a:path>
                </a:pathLst>
              </a:custGeom>
              <a:solidFill>
                <a:schemeClr val="dk1"/>
              </a:solidFill>
              <a:ln cap="flat" cmpd="sng" w="19050">
                <a:solidFill>
                  <a:schemeClr val="dk1"/>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93" name="Google Shape;393;p11"/>
              <p:cNvSpPr/>
              <p:nvPr/>
            </p:nvSpPr>
            <p:spPr>
              <a:xfrm>
                <a:off x="703800" y="163440"/>
                <a:ext cx="243000" cy="243360"/>
              </a:xfrm>
              <a:custGeom>
                <a:rect b="b" l="l" r="r" t="t"/>
                <a:pathLst>
                  <a:path extrusionOk="0" h="676" w="675">
                    <a:moveTo>
                      <a:pt x="675" y="338"/>
                    </a:moveTo>
                    <a:cubicBezTo>
                      <a:pt x="675" y="525"/>
                      <a:pt x="524" y="676"/>
                      <a:pt x="337" y="676"/>
                    </a:cubicBezTo>
                    <a:cubicBezTo>
                      <a:pt x="151" y="676"/>
                      <a:pt x="0" y="525"/>
                      <a:pt x="0" y="338"/>
                    </a:cubicBezTo>
                    <a:cubicBezTo>
                      <a:pt x="0" y="152"/>
                      <a:pt x="151" y="0"/>
                      <a:pt x="337" y="0"/>
                    </a:cubicBezTo>
                    <a:cubicBezTo>
                      <a:pt x="524" y="0"/>
                      <a:pt x="675" y="152"/>
                      <a:pt x="675" y="338"/>
                    </a:cubicBezTo>
                    <a:close/>
                  </a:path>
                </a:pathLst>
              </a:custGeom>
              <a:solidFill>
                <a:schemeClr val="dk2"/>
              </a:solidFill>
              <a:ln cap="flat" cmpd="sng" w="19050">
                <a:solidFill>
                  <a:schemeClr val="dk1"/>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nvGrpSpPr>
            <p:cNvPr id="394" name="Google Shape;394;p11"/>
            <p:cNvGrpSpPr/>
            <p:nvPr/>
          </p:nvGrpSpPr>
          <p:grpSpPr>
            <a:xfrm>
              <a:off x="473650" y="274900"/>
              <a:ext cx="8197400" cy="4593724"/>
              <a:chOff x="-280802" y="20880"/>
              <a:chExt cx="10622522" cy="5952733"/>
            </a:xfrm>
          </p:grpSpPr>
          <p:sp>
            <p:nvSpPr>
              <p:cNvPr id="395" name="Google Shape;395;p11"/>
              <p:cNvSpPr/>
              <p:nvPr/>
            </p:nvSpPr>
            <p:spPr>
              <a:xfrm>
                <a:off x="-280802" y="549713"/>
                <a:ext cx="10622520" cy="5423901"/>
              </a:xfrm>
              <a:custGeom>
                <a:rect b="b" l="l" r="r" t="t"/>
                <a:pathLst>
                  <a:path extrusionOk="0" h="14157" w="29507">
                    <a:moveTo>
                      <a:pt x="0" y="14157"/>
                    </a:moveTo>
                    <a:lnTo>
                      <a:pt x="29507" y="14157"/>
                    </a:lnTo>
                    <a:lnTo>
                      <a:pt x="29507" y="0"/>
                    </a:lnTo>
                    <a:lnTo>
                      <a:pt x="0" y="0"/>
                    </a:lnTo>
                    <a:lnTo>
                      <a:pt x="0" y="14157"/>
                    </a:lnTo>
                    <a:close/>
                  </a:path>
                </a:pathLst>
              </a:custGeom>
              <a:solidFill>
                <a:srgbClr val="FFFFFF"/>
              </a:solidFill>
              <a:ln cap="flat" cmpd="sng" w="19050">
                <a:solidFill>
                  <a:schemeClr val="dk1"/>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96" name="Google Shape;396;p11"/>
              <p:cNvSpPr/>
              <p:nvPr/>
            </p:nvSpPr>
            <p:spPr>
              <a:xfrm>
                <a:off x="-280800" y="20880"/>
                <a:ext cx="10622520" cy="528840"/>
              </a:xfrm>
              <a:custGeom>
                <a:rect b="b" l="l" r="r" t="t"/>
                <a:pathLst>
                  <a:path extrusionOk="0" h="1469" w="29507">
                    <a:moveTo>
                      <a:pt x="28655" y="0"/>
                    </a:moveTo>
                    <a:lnTo>
                      <a:pt x="851" y="0"/>
                    </a:lnTo>
                    <a:cubicBezTo>
                      <a:pt x="381" y="0"/>
                      <a:pt x="0" y="312"/>
                      <a:pt x="0" y="698"/>
                    </a:cubicBezTo>
                    <a:lnTo>
                      <a:pt x="0" y="1469"/>
                    </a:lnTo>
                    <a:lnTo>
                      <a:pt x="29507" y="1469"/>
                    </a:lnTo>
                    <a:lnTo>
                      <a:pt x="29507" y="698"/>
                    </a:lnTo>
                    <a:cubicBezTo>
                      <a:pt x="29507" y="312"/>
                      <a:pt x="29126" y="0"/>
                      <a:pt x="28655" y="0"/>
                    </a:cubicBezTo>
                    <a:close/>
                  </a:path>
                </a:pathLst>
              </a:custGeom>
              <a:solidFill>
                <a:schemeClr val="lt2"/>
              </a:solidFill>
              <a:ln cap="flat" cmpd="sng" w="19050">
                <a:solidFill>
                  <a:schemeClr val="dk1"/>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97" name="Google Shape;397;p11"/>
              <p:cNvSpPr/>
              <p:nvPr/>
            </p:nvSpPr>
            <p:spPr>
              <a:xfrm>
                <a:off x="-47880" y="163440"/>
                <a:ext cx="243000" cy="243360"/>
              </a:xfrm>
              <a:custGeom>
                <a:rect b="b" l="l" r="r" t="t"/>
                <a:pathLst>
                  <a:path extrusionOk="0" h="676" w="675">
                    <a:moveTo>
                      <a:pt x="675" y="338"/>
                    </a:moveTo>
                    <a:cubicBezTo>
                      <a:pt x="675" y="525"/>
                      <a:pt x="524" y="676"/>
                      <a:pt x="337" y="676"/>
                    </a:cubicBezTo>
                    <a:cubicBezTo>
                      <a:pt x="151" y="676"/>
                      <a:pt x="0" y="525"/>
                      <a:pt x="0" y="338"/>
                    </a:cubicBezTo>
                    <a:cubicBezTo>
                      <a:pt x="0" y="152"/>
                      <a:pt x="151" y="0"/>
                      <a:pt x="337" y="0"/>
                    </a:cubicBezTo>
                    <a:cubicBezTo>
                      <a:pt x="524" y="0"/>
                      <a:pt x="675" y="152"/>
                      <a:pt x="675" y="338"/>
                    </a:cubicBezTo>
                    <a:close/>
                  </a:path>
                </a:pathLst>
              </a:custGeom>
              <a:solidFill>
                <a:schemeClr val="lt1"/>
              </a:solidFill>
              <a:ln cap="flat" cmpd="sng" w="19050">
                <a:solidFill>
                  <a:schemeClr val="dk1"/>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98" name="Google Shape;398;p11"/>
              <p:cNvSpPr/>
              <p:nvPr/>
            </p:nvSpPr>
            <p:spPr>
              <a:xfrm>
                <a:off x="327960" y="163440"/>
                <a:ext cx="243000" cy="243360"/>
              </a:xfrm>
              <a:custGeom>
                <a:rect b="b" l="l" r="r" t="t"/>
                <a:pathLst>
                  <a:path extrusionOk="0" h="676" w="675">
                    <a:moveTo>
                      <a:pt x="675" y="338"/>
                    </a:moveTo>
                    <a:cubicBezTo>
                      <a:pt x="675" y="525"/>
                      <a:pt x="524" y="676"/>
                      <a:pt x="337" y="676"/>
                    </a:cubicBezTo>
                    <a:cubicBezTo>
                      <a:pt x="151" y="676"/>
                      <a:pt x="0" y="525"/>
                      <a:pt x="0" y="338"/>
                    </a:cubicBezTo>
                    <a:cubicBezTo>
                      <a:pt x="0" y="152"/>
                      <a:pt x="151" y="0"/>
                      <a:pt x="337" y="0"/>
                    </a:cubicBezTo>
                    <a:cubicBezTo>
                      <a:pt x="524" y="0"/>
                      <a:pt x="675" y="152"/>
                      <a:pt x="675" y="338"/>
                    </a:cubicBezTo>
                    <a:close/>
                  </a:path>
                </a:pathLst>
              </a:custGeom>
              <a:solidFill>
                <a:schemeClr val="dk1"/>
              </a:solidFill>
              <a:ln cap="flat" cmpd="sng" w="19050">
                <a:solidFill>
                  <a:schemeClr val="dk1"/>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99" name="Google Shape;399;p11"/>
              <p:cNvSpPr/>
              <p:nvPr/>
            </p:nvSpPr>
            <p:spPr>
              <a:xfrm>
                <a:off x="703800" y="163440"/>
                <a:ext cx="243000" cy="243360"/>
              </a:xfrm>
              <a:custGeom>
                <a:rect b="b" l="l" r="r" t="t"/>
                <a:pathLst>
                  <a:path extrusionOk="0" h="676" w="675">
                    <a:moveTo>
                      <a:pt x="675" y="338"/>
                    </a:moveTo>
                    <a:cubicBezTo>
                      <a:pt x="675" y="525"/>
                      <a:pt x="524" y="676"/>
                      <a:pt x="337" y="676"/>
                    </a:cubicBezTo>
                    <a:cubicBezTo>
                      <a:pt x="151" y="676"/>
                      <a:pt x="0" y="525"/>
                      <a:pt x="0" y="338"/>
                    </a:cubicBezTo>
                    <a:cubicBezTo>
                      <a:pt x="0" y="152"/>
                      <a:pt x="151" y="0"/>
                      <a:pt x="337" y="0"/>
                    </a:cubicBezTo>
                    <a:cubicBezTo>
                      <a:pt x="524" y="0"/>
                      <a:pt x="675" y="152"/>
                      <a:pt x="675" y="338"/>
                    </a:cubicBezTo>
                    <a:close/>
                  </a:path>
                </a:pathLst>
              </a:custGeom>
              <a:solidFill>
                <a:schemeClr val="dk2"/>
              </a:solidFill>
              <a:ln cap="flat" cmpd="sng" w="19050">
                <a:solidFill>
                  <a:schemeClr val="dk1"/>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sp>
        <p:nvSpPr>
          <p:cNvPr id="400" name="Google Shape;400;p11"/>
          <p:cNvSpPr txBox="1"/>
          <p:nvPr>
            <p:ph hasCustomPrompt="1" type="title"/>
          </p:nvPr>
        </p:nvSpPr>
        <p:spPr>
          <a:xfrm>
            <a:off x="1880700" y="1752675"/>
            <a:ext cx="5382600" cy="1504200"/>
          </a:xfrm>
          <a:prstGeom prst="rect">
            <a:avLst/>
          </a:prstGeom>
          <a:solidFill>
            <a:schemeClr val="accen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algn="ctr">
              <a:spcBef>
                <a:spcPts val="0"/>
              </a:spcBef>
              <a:spcAft>
                <a:spcPts val="0"/>
              </a:spcAft>
              <a:buSzPts val="9600"/>
              <a:buNone/>
              <a:defRPr sz="45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401" name="Google Shape;401;p11"/>
          <p:cNvSpPr txBox="1"/>
          <p:nvPr>
            <p:ph idx="1" type="subTitle"/>
          </p:nvPr>
        </p:nvSpPr>
        <p:spPr>
          <a:xfrm>
            <a:off x="1880700" y="3422100"/>
            <a:ext cx="5382600" cy="4500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402" name="Shape 402"/>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28">
    <p:spTree>
      <p:nvGrpSpPr>
        <p:cNvPr id="403" name="Shape 403"/>
        <p:cNvGrpSpPr/>
        <p:nvPr/>
      </p:nvGrpSpPr>
      <p:grpSpPr>
        <a:xfrm>
          <a:off x="0" y="0"/>
          <a:ext cx="0" cy="0"/>
          <a:chOff x="0" y="0"/>
          <a:chExt cx="0" cy="0"/>
        </a:xfrm>
      </p:grpSpPr>
      <p:grpSp>
        <p:nvGrpSpPr>
          <p:cNvPr id="404" name="Google Shape;404;p13"/>
          <p:cNvGrpSpPr/>
          <p:nvPr/>
        </p:nvGrpSpPr>
        <p:grpSpPr>
          <a:xfrm>
            <a:off x="-199950" y="-327450"/>
            <a:ext cx="9543900" cy="5646000"/>
            <a:chOff x="-199950" y="-251250"/>
            <a:chExt cx="9543900" cy="5646000"/>
          </a:xfrm>
        </p:grpSpPr>
        <p:cxnSp>
          <p:nvCxnSpPr>
            <p:cNvPr id="405" name="Google Shape;405;p13"/>
            <p:cNvCxnSpPr/>
            <p:nvPr/>
          </p:nvCxnSpPr>
          <p:spPr>
            <a:xfrm rot="10800000">
              <a:off x="314625" y="-251250"/>
              <a:ext cx="0" cy="5646000"/>
            </a:xfrm>
            <a:prstGeom prst="straightConnector1">
              <a:avLst/>
            </a:prstGeom>
            <a:noFill/>
            <a:ln cap="flat" cmpd="sng" w="19050">
              <a:solidFill>
                <a:schemeClr val="accent3"/>
              </a:solidFill>
              <a:prstDash val="solid"/>
              <a:round/>
              <a:headEnd len="med" w="med" type="none"/>
              <a:tailEnd len="med" w="med" type="none"/>
            </a:ln>
          </p:spPr>
        </p:cxnSp>
        <p:cxnSp>
          <p:nvCxnSpPr>
            <p:cNvPr id="406" name="Google Shape;406;p13"/>
            <p:cNvCxnSpPr/>
            <p:nvPr/>
          </p:nvCxnSpPr>
          <p:spPr>
            <a:xfrm rot="10800000">
              <a:off x="882327" y="-251250"/>
              <a:ext cx="0" cy="5646000"/>
            </a:xfrm>
            <a:prstGeom prst="straightConnector1">
              <a:avLst/>
            </a:prstGeom>
            <a:noFill/>
            <a:ln cap="flat" cmpd="sng" w="19050">
              <a:solidFill>
                <a:schemeClr val="accent3"/>
              </a:solidFill>
              <a:prstDash val="solid"/>
              <a:round/>
              <a:headEnd len="med" w="med" type="none"/>
              <a:tailEnd len="med" w="med" type="none"/>
            </a:ln>
          </p:spPr>
        </p:cxnSp>
        <p:cxnSp>
          <p:nvCxnSpPr>
            <p:cNvPr id="407" name="Google Shape;407;p13"/>
            <p:cNvCxnSpPr/>
            <p:nvPr/>
          </p:nvCxnSpPr>
          <p:spPr>
            <a:xfrm rot="10800000">
              <a:off x="1450028" y="-251250"/>
              <a:ext cx="0" cy="5646000"/>
            </a:xfrm>
            <a:prstGeom prst="straightConnector1">
              <a:avLst/>
            </a:prstGeom>
            <a:noFill/>
            <a:ln cap="flat" cmpd="sng" w="19050">
              <a:solidFill>
                <a:schemeClr val="accent3"/>
              </a:solidFill>
              <a:prstDash val="solid"/>
              <a:round/>
              <a:headEnd len="med" w="med" type="none"/>
              <a:tailEnd len="med" w="med" type="none"/>
            </a:ln>
          </p:spPr>
        </p:cxnSp>
        <p:cxnSp>
          <p:nvCxnSpPr>
            <p:cNvPr id="408" name="Google Shape;408;p13"/>
            <p:cNvCxnSpPr/>
            <p:nvPr/>
          </p:nvCxnSpPr>
          <p:spPr>
            <a:xfrm rot="10800000">
              <a:off x="2017730" y="-251250"/>
              <a:ext cx="0" cy="5646000"/>
            </a:xfrm>
            <a:prstGeom prst="straightConnector1">
              <a:avLst/>
            </a:prstGeom>
            <a:noFill/>
            <a:ln cap="flat" cmpd="sng" w="19050">
              <a:solidFill>
                <a:schemeClr val="accent3"/>
              </a:solidFill>
              <a:prstDash val="solid"/>
              <a:round/>
              <a:headEnd len="med" w="med" type="none"/>
              <a:tailEnd len="med" w="med" type="none"/>
            </a:ln>
          </p:spPr>
        </p:cxnSp>
        <p:cxnSp>
          <p:nvCxnSpPr>
            <p:cNvPr id="409" name="Google Shape;409;p13"/>
            <p:cNvCxnSpPr/>
            <p:nvPr/>
          </p:nvCxnSpPr>
          <p:spPr>
            <a:xfrm rot="10800000">
              <a:off x="2585432" y="-251250"/>
              <a:ext cx="0" cy="5646000"/>
            </a:xfrm>
            <a:prstGeom prst="straightConnector1">
              <a:avLst/>
            </a:prstGeom>
            <a:noFill/>
            <a:ln cap="flat" cmpd="sng" w="19050">
              <a:solidFill>
                <a:schemeClr val="accent3"/>
              </a:solidFill>
              <a:prstDash val="solid"/>
              <a:round/>
              <a:headEnd len="med" w="med" type="none"/>
              <a:tailEnd len="med" w="med" type="none"/>
            </a:ln>
          </p:spPr>
        </p:cxnSp>
        <p:cxnSp>
          <p:nvCxnSpPr>
            <p:cNvPr id="410" name="Google Shape;410;p13"/>
            <p:cNvCxnSpPr/>
            <p:nvPr/>
          </p:nvCxnSpPr>
          <p:spPr>
            <a:xfrm rot="10800000">
              <a:off x="3153133" y="-251250"/>
              <a:ext cx="0" cy="5646000"/>
            </a:xfrm>
            <a:prstGeom prst="straightConnector1">
              <a:avLst/>
            </a:prstGeom>
            <a:noFill/>
            <a:ln cap="flat" cmpd="sng" w="19050">
              <a:solidFill>
                <a:schemeClr val="accent3"/>
              </a:solidFill>
              <a:prstDash val="solid"/>
              <a:round/>
              <a:headEnd len="med" w="med" type="none"/>
              <a:tailEnd len="med" w="med" type="none"/>
            </a:ln>
          </p:spPr>
        </p:cxnSp>
        <p:cxnSp>
          <p:nvCxnSpPr>
            <p:cNvPr id="411" name="Google Shape;411;p13"/>
            <p:cNvCxnSpPr/>
            <p:nvPr/>
          </p:nvCxnSpPr>
          <p:spPr>
            <a:xfrm rot="10800000">
              <a:off x="3720835" y="-251250"/>
              <a:ext cx="0" cy="5646000"/>
            </a:xfrm>
            <a:prstGeom prst="straightConnector1">
              <a:avLst/>
            </a:prstGeom>
            <a:noFill/>
            <a:ln cap="flat" cmpd="sng" w="19050">
              <a:solidFill>
                <a:schemeClr val="accent3"/>
              </a:solidFill>
              <a:prstDash val="solid"/>
              <a:round/>
              <a:headEnd len="med" w="med" type="none"/>
              <a:tailEnd len="med" w="med" type="none"/>
            </a:ln>
          </p:spPr>
        </p:cxnSp>
        <p:cxnSp>
          <p:nvCxnSpPr>
            <p:cNvPr id="412" name="Google Shape;412;p13"/>
            <p:cNvCxnSpPr/>
            <p:nvPr/>
          </p:nvCxnSpPr>
          <p:spPr>
            <a:xfrm rot="10800000">
              <a:off x="4288537" y="-251250"/>
              <a:ext cx="0" cy="5646000"/>
            </a:xfrm>
            <a:prstGeom prst="straightConnector1">
              <a:avLst/>
            </a:prstGeom>
            <a:noFill/>
            <a:ln cap="flat" cmpd="sng" w="19050">
              <a:solidFill>
                <a:schemeClr val="accent3"/>
              </a:solidFill>
              <a:prstDash val="solid"/>
              <a:round/>
              <a:headEnd len="med" w="med" type="none"/>
              <a:tailEnd len="med" w="med" type="none"/>
            </a:ln>
          </p:spPr>
        </p:cxnSp>
        <p:cxnSp>
          <p:nvCxnSpPr>
            <p:cNvPr id="413" name="Google Shape;413;p13"/>
            <p:cNvCxnSpPr/>
            <p:nvPr/>
          </p:nvCxnSpPr>
          <p:spPr>
            <a:xfrm rot="10800000">
              <a:off x="4856238" y="-251250"/>
              <a:ext cx="0" cy="5646000"/>
            </a:xfrm>
            <a:prstGeom prst="straightConnector1">
              <a:avLst/>
            </a:prstGeom>
            <a:noFill/>
            <a:ln cap="flat" cmpd="sng" w="19050">
              <a:solidFill>
                <a:schemeClr val="accent3"/>
              </a:solidFill>
              <a:prstDash val="solid"/>
              <a:round/>
              <a:headEnd len="med" w="med" type="none"/>
              <a:tailEnd len="med" w="med" type="none"/>
            </a:ln>
          </p:spPr>
        </p:cxnSp>
        <p:cxnSp>
          <p:nvCxnSpPr>
            <p:cNvPr id="414" name="Google Shape;414;p13"/>
            <p:cNvCxnSpPr/>
            <p:nvPr/>
          </p:nvCxnSpPr>
          <p:spPr>
            <a:xfrm rot="10800000">
              <a:off x="5423940" y="-251250"/>
              <a:ext cx="0" cy="5646000"/>
            </a:xfrm>
            <a:prstGeom prst="straightConnector1">
              <a:avLst/>
            </a:prstGeom>
            <a:noFill/>
            <a:ln cap="flat" cmpd="sng" w="19050">
              <a:solidFill>
                <a:schemeClr val="accent3"/>
              </a:solidFill>
              <a:prstDash val="solid"/>
              <a:round/>
              <a:headEnd len="med" w="med" type="none"/>
              <a:tailEnd len="med" w="med" type="none"/>
            </a:ln>
          </p:spPr>
        </p:cxnSp>
        <p:cxnSp>
          <p:nvCxnSpPr>
            <p:cNvPr id="415" name="Google Shape;415;p13"/>
            <p:cNvCxnSpPr/>
            <p:nvPr/>
          </p:nvCxnSpPr>
          <p:spPr>
            <a:xfrm rot="10800000">
              <a:off x="5991642" y="-251250"/>
              <a:ext cx="0" cy="5646000"/>
            </a:xfrm>
            <a:prstGeom prst="straightConnector1">
              <a:avLst/>
            </a:prstGeom>
            <a:noFill/>
            <a:ln cap="flat" cmpd="sng" w="19050">
              <a:solidFill>
                <a:schemeClr val="accent3"/>
              </a:solidFill>
              <a:prstDash val="solid"/>
              <a:round/>
              <a:headEnd len="med" w="med" type="none"/>
              <a:tailEnd len="med" w="med" type="none"/>
            </a:ln>
          </p:spPr>
        </p:cxnSp>
        <p:cxnSp>
          <p:nvCxnSpPr>
            <p:cNvPr id="416" name="Google Shape;416;p13"/>
            <p:cNvCxnSpPr/>
            <p:nvPr/>
          </p:nvCxnSpPr>
          <p:spPr>
            <a:xfrm rot="10800000">
              <a:off x="6559343" y="-251250"/>
              <a:ext cx="0" cy="5646000"/>
            </a:xfrm>
            <a:prstGeom prst="straightConnector1">
              <a:avLst/>
            </a:prstGeom>
            <a:noFill/>
            <a:ln cap="flat" cmpd="sng" w="19050">
              <a:solidFill>
                <a:schemeClr val="accent3"/>
              </a:solidFill>
              <a:prstDash val="solid"/>
              <a:round/>
              <a:headEnd len="med" w="med" type="none"/>
              <a:tailEnd len="med" w="med" type="none"/>
            </a:ln>
          </p:spPr>
        </p:cxnSp>
        <p:cxnSp>
          <p:nvCxnSpPr>
            <p:cNvPr id="417" name="Google Shape;417;p13"/>
            <p:cNvCxnSpPr/>
            <p:nvPr/>
          </p:nvCxnSpPr>
          <p:spPr>
            <a:xfrm rot="10800000">
              <a:off x="7127045" y="-251250"/>
              <a:ext cx="0" cy="5646000"/>
            </a:xfrm>
            <a:prstGeom prst="straightConnector1">
              <a:avLst/>
            </a:prstGeom>
            <a:noFill/>
            <a:ln cap="flat" cmpd="sng" w="19050">
              <a:solidFill>
                <a:schemeClr val="accent3"/>
              </a:solidFill>
              <a:prstDash val="solid"/>
              <a:round/>
              <a:headEnd len="med" w="med" type="none"/>
              <a:tailEnd len="med" w="med" type="none"/>
            </a:ln>
          </p:spPr>
        </p:cxnSp>
        <p:cxnSp>
          <p:nvCxnSpPr>
            <p:cNvPr id="418" name="Google Shape;418;p13"/>
            <p:cNvCxnSpPr/>
            <p:nvPr/>
          </p:nvCxnSpPr>
          <p:spPr>
            <a:xfrm rot="10800000">
              <a:off x="7694747" y="-251250"/>
              <a:ext cx="0" cy="5646000"/>
            </a:xfrm>
            <a:prstGeom prst="straightConnector1">
              <a:avLst/>
            </a:prstGeom>
            <a:noFill/>
            <a:ln cap="flat" cmpd="sng" w="19050">
              <a:solidFill>
                <a:schemeClr val="accent3"/>
              </a:solidFill>
              <a:prstDash val="solid"/>
              <a:round/>
              <a:headEnd len="med" w="med" type="none"/>
              <a:tailEnd len="med" w="med" type="none"/>
            </a:ln>
          </p:spPr>
        </p:cxnSp>
        <p:cxnSp>
          <p:nvCxnSpPr>
            <p:cNvPr id="419" name="Google Shape;419;p13"/>
            <p:cNvCxnSpPr/>
            <p:nvPr/>
          </p:nvCxnSpPr>
          <p:spPr>
            <a:xfrm rot="10800000">
              <a:off x="8262448" y="-251250"/>
              <a:ext cx="0" cy="5646000"/>
            </a:xfrm>
            <a:prstGeom prst="straightConnector1">
              <a:avLst/>
            </a:prstGeom>
            <a:noFill/>
            <a:ln cap="flat" cmpd="sng" w="19050">
              <a:solidFill>
                <a:schemeClr val="accent3"/>
              </a:solidFill>
              <a:prstDash val="solid"/>
              <a:round/>
              <a:headEnd len="med" w="med" type="none"/>
              <a:tailEnd len="med" w="med" type="none"/>
            </a:ln>
          </p:spPr>
        </p:cxnSp>
        <p:cxnSp>
          <p:nvCxnSpPr>
            <p:cNvPr id="420" name="Google Shape;420;p13"/>
            <p:cNvCxnSpPr/>
            <p:nvPr/>
          </p:nvCxnSpPr>
          <p:spPr>
            <a:xfrm>
              <a:off x="-199950" y="234113"/>
              <a:ext cx="9543900" cy="0"/>
            </a:xfrm>
            <a:prstGeom prst="straightConnector1">
              <a:avLst/>
            </a:prstGeom>
            <a:noFill/>
            <a:ln cap="flat" cmpd="sng" w="19050">
              <a:solidFill>
                <a:schemeClr val="accent3"/>
              </a:solidFill>
              <a:prstDash val="solid"/>
              <a:round/>
              <a:headEnd len="med" w="med" type="none"/>
              <a:tailEnd len="med" w="med" type="none"/>
            </a:ln>
          </p:spPr>
        </p:cxnSp>
        <p:cxnSp>
          <p:nvCxnSpPr>
            <p:cNvPr id="421" name="Google Shape;421;p13"/>
            <p:cNvCxnSpPr/>
            <p:nvPr/>
          </p:nvCxnSpPr>
          <p:spPr>
            <a:xfrm>
              <a:off x="-199950" y="753635"/>
              <a:ext cx="9543900" cy="0"/>
            </a:xfrm>
            <a:prstGeom prst="straightConnector1">
              <a:avLst/>
            </a:prstGeom>
            <a:noFill/>
            <a:ln cap="flat" cmpd="sng" w="19050">
              <a:solidFill>
                <a:schemeClr val="accent3"/>
              </a:solidFill>
              <a:prstDash val="solid"/>
              <a:round/>
              <a:headEnd len="med" w="med" type="none"/>
              <a:tailEnd len="med" w="med" type="none"/>
            </a:ln>
          </p:spPr>
        </p:cxnSp>
        <p:cxnSp>
          <p:nvCxnSpPr>
            <p:cNvPr id="422" name="Google Shape;422;p13"/>
            <p:cNvCxnSpPr/>
            <p:nvPr/>
          </p:nvCxnSpPr>
          <p:spPr>
            <a:xfrm>
              <a:off x="-199950" y="1273157"/>
              <a:ext cx="9543900" cy="0"/>
            </a:xfrm>
            <a:prstGeom prst="straightConnector1">
              <a:avLst/>
            </a:prstGeom>
            <a:noFill/>
            <a:ln cap="flat" cmpd="sng" w="19050">
              <a:solidFill>
                <a:schemeClr val="accent3"/>
              </a:solidFill>
              <a:prstDash val="solid"/>
              <a:round/>
              <a:headEnd len="med" w="med" type="none"/>
              <a:tailEnd len="med" w="med" type="none"/>
            </a:ln>
          </p:spPr>
        </p:cxnSp>
        <p:cxnSp>
          <p:nvCxnSpPr>
            <p:cNvPr id="423" name="Google Shape;423;p13"/>
            <p:cNvCxnSpPr/>
            <p:nvPr/>
          </p:nvCxnSpPr>
          <p:spPr>
            <a:xfrm>
              <a:off x="-199950" y="1792679"/>
              <a:ext cx="9543900" cy="0"/>
            </a:xfrm>
            <a:prstGeom prst="straightConnector1">
              <a:avLst/>
            </a:prstGeom>
            <a:noFill/>
            <a:ln cap="flat" cmpd="sng" w="19050">
              <a:solidFill>
                <a:schemeClr val="accent3"/>
              </a:solidFill>
              <a:prstDash val="solid"/>
              <a:round/>
              <a:headEnd len="med" w="med" type="none"/>
              <a:tailEnd len="med" w="med" type="none"/>
            </a:ln>
          </p:spPr>
        </p:cxnSp>
        <p:cxnSp>
          <p:nvCxnSpPr>
            <p:cNvPr id="424" name="Google Shape;424;p13"/>
            <p:cNvCxnSpPr/>
            <p:nvPr/>
          </p:nvCxnSpPr>
          <p:spPr>
            <a:xfrm>
              <a:off x="-199950" y="2312201"/>
              <a:ext cx="9543900" cy="0"/>
            </a:xfrm>
            <a:prstGeom prst="straightConnector1">
              <a:avLst/>
            </a:prstGeom>
            <a:noFill/>
            <a:ln cap="flat" cmpd="sng" w="19050">
              <a:solidFill>
                <a:schemeClr val="accent3"/>
              </a:solidFill>
              <a:prstDash val="solid"/>
              <a:round/>
              <a:headEnd len="med" w="med" type="none"/>
              <a:tailEnd len="med" w="med" type="none"/>
            </a:ln>
          </p:spPr>
        </p:cxnSp>
        <p:cxnSp>
          <p:nvCxnSpPr>
            <p:cNvPr id="425" name="Google Shape;425;p13"/>
            <p:cNvCxnSpPr/>
            <p:nvPr/>
          </p:nvCxnSpPr>
          <p:spPr>
            <a:xfrm>
              <a:off x="-199950" y="2831724"/>
              <a:ext cx="9543900" cy="0"/>
            </a:xfrm>
            <a:prstGeom prst="straightConnector1">
              <a:avLst/>
            </a:prstGeom>
            <a:noFill/>
            <a:ln cap="flat" cmpd="sng" w="19050">
              <a:solidFill>
                <a:schemeClr val="accent3"/>
              </a:solidFill>
              <a:prstDash val="solid"/>
              <a:round/>
              <a:headEnd len="med" w="med" type="none"/>
              <a:tailEnd len="med" w="med" type="none"/>
            </a:ln>
          </p:spPr>
        </p:cxnSp>
        <p:cxnSp>
          <p:nvCxnSpPr>
            <p:cNvPr id="426" name="Google Shape;426;p13"/>
            <p:cNvCxnSpPr/>
            <p:nvPr/>
          </p:nvCxnSpPr>
          <p:spPr>
            <a:xfrm>
              <a:off x="-199950" y="3351246"/>
              <a:ext cx="9543900" cy="0"/>
            </a:xfrm>
            <a:prstGeom prst="straightConnector1">
              <a:avLst/>
            </a:prstGeom>
            <a:noFill/>
            <a:ln cap="flat" cmpd="sng" w="19050">
              <a:solidFill>
                <a:schemeClr val="accent3"/>
              </a:solidFill>
              <a:prstDash val="solid"/>
              <a:round/>
              <a:headEnd len="med" w="med" type="none"/>
              <a:tailEnd len="med" w="med" type="none"/>
            </a:ln>
          </p:spPr>
        </p:cxnSp>
        <p:cxnSp>
          <p:nvCxnSpPr>
            <p:cNvPr id="427" name="Google Shape;427;p13"/>
            <p:cNvCxnSpPr/>
            <p:nvPr/>
          </p:nvCxnSpPr>
          <p:spPr>
            <a:xfrm>
              <a:off x="-199950" y="3870768"/>
              <a:ext cx="9543900" cy="0"/>
            </a:xfrm>
            <a:prstGeom prst="straightConnector1">
              <a:avLst/>
            </a:prstGeom>
            <a:noFill/>
            <a:ln cap="flat" cmpd="sng" w="19050">
              <a:solidFill>
                <a:schemeClr val="accent3"/>
              </a:solidFill>
              <a:prstDash val="solid"/>
              <a:round/>
              <a:headEnd len="med" w="med" type="none"/>
              <a:tailEnd len="med" w="med" type="none"/>
            </a:ln>
          </p:spPr>
        </p:cxnSp>
        <p:cxnSp>
          <p:nvCxnSpPr>
            <p:cNvPr id="428" name="Google Shape;428;p13"/>
            <p:cNvCxnSpPr/>
            <p:nvPr/>
          </p:nvCxnSpPr>
          <p:spPr>
            <a:xfrm>
              <a:off x="-199950" y="4390290"/>
              <a:ext cx="9543900" cy="0"/>
            </a:xfrm>
            <a:prstGeom prst="straightConnector1">
              <a:avLst/>
            </a:prstGeom>
            <a:noFill/>
            <a:ln cap="flat" cmpd="sng" w="19050">
              <a:solidFill>
                <a:schemeClr val="accent3"/>
              </a:solidFill>
              <a:prstDash val="solid"/>
              <a:round/>
              <a:headEnd len="med" w="med" type="none"/>
              <a:tailEnd len="med" w="med" type="none"/>
            </a:ln>
          </p:spPr>
        </p:cxnSp>
        <p:cxnSp>
          <p:nvCxnSpPr>
            <p:cNvPr id="429" name="Google Shape;429;p13"/>
            <p:cNvCxnSpPr/>
            <p:nvPr/>
          </p:nvCxnSpPr>
          <p:spPr>
            <a:xfrm>
              <a:off x="-199950" y="4909813"/>
              <a:ext cx="9543900" cy="0"/>
            </a:xfrm>
            <a:prstGeom prst="straightConnector1">
              <a:avLst/>
            </a:prstGeom>
            <a:noFill/>
            <a:ln cap="flat" cmpd="sng" w="19050">
              <a:solidFill>
                <a:schemeClr val="accent3"/>
              </a:solidFill>
              <a:prstDash val="solid"/>
              <a:round/>
              <a:headEnd len="med" w="med" type="none"/>
              <a:tailEnd len="med" w="med" type="none"/>
            </a:ln>
          </p:spPr>
        </p:cxnSp>
        <p:cxnSp>
          <p:nvCxnSpPr>
            <p:cNvPr id="430" name="Google Shape;430;p13"/>
            <p:cNvCxnSpPr/>
            <p:nvPr/>
          </p:nvCxnSpPr>
          <p:spPr>
            <a:xfrm rot="10800000">
              <a:off x="8830150" y="-251250"/>
              <a:ext cx="0" cy="5646000"/>
            </a:xfrm>
            <a:prstGeom prst="straightConnector1">
              <a:avLst/>
            </a:prstGeom>
            <a:noFill/>
            <a:ln cap="flat" cmpd="sng" w="19050">
              <a:solidFill>
                <a:schemeClr val="accent3"/>
              </a:solidFill>
              <a:prstDash val="solid"/>
              <a:round/>
              <a:headEnd len="med" w="med" type="none"/>
              <a:tailEnd len="med" w="med" type="none"/>
            </a:ln>
          </p:spPr>
        </p:cxnSp>
      </p:grpSp>
      <p:grpSp>
        <p:nvGrpSpPr>
          <p:cNvPr id="431" name="Google Shape;431;p13"/>
          <p:cNvGrpSpPr/>
          <p:nvPr/>
        </p:nvGrpSpPr>
        <p:grpSpPr>
          <a:xfrm>
            <a:off x="473650" y="274900"/>
            <a:ext cx="8349800" cy="4746124"/>
            <a:chOff x="473650" y="274900"/>
            <a:chExt cx="8349800" cy="4746124"/>
          </a:xfrm>
        </p:grpSpPr>
        <p:grpSp>
          <p:nvGrpSpPr>
            <p:cNvPr id="432" name="Google Shape;432;p13"/>
            <p:cNvGrpSpPr/>
            <p:nvPr/>
          </p:nvGrpSpPr>
          <p:grpSpPr>
            <a:xfrm>
              <a:off x="626050" y="427300"/>
              <a:ext cx="8197400" cy="4593724"/>
              <a:chOff x="-280802" y="20880"/>
              <a:chExt cx="10622522" cy="5952733"/>
            </a:xfrm>
          </p:grpSpPr>
          <p:sp>
            <p:nvSpPr>
              <p:cNvPr id="433" name="Google Shape;433;p13"/>
              <p:cNvSpPr/>
              <p:nvPr/>
            </p:nvSpPr>
            <p:spPr>
              <a:xfrm>
                <a:off x="-280802" y="549713"/>
                <a:ext cx="10622520" cy="5423901"/>
              </a:xfrm>
              <a:custGeom>
                <a:rect b="b" l="l" r="r" t="t"/>
                <a:pathLst>
                  <a:path extrusionOk="0" h="14157" w="29507">
                    <a:moveTo>
                      <a:pt x="0" y="14157"/>
                    </a:moveTo>
                    <a:lnTo>
                      <a:pt x="29507" y="14157"/>
                    </a:lnTo>
                    <a:lnTo>
                      <a:pt x="29507" y="0"/>
                    </a:lnTo>
                    <a:lnTo>
                      <a:pt x="0" y="0"/>
                    </a:lnTo>
                    <a:lnTo>
                      <a:pt x="0" y="14157"/>
                    </a:lnTo>
                    <a:close/>
                  </a:path>
                </a:pathLst>
              </a:custGeom>
              <a:solidFill>
                <a:srgbClr val="FFFFFF"/>
              </a:solidFill>
              <a:ln cap="flat" cmpd="sng" w="19050">
                <a:solidFill>
                  <a:schemeClr val="dk1"/>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434" name="Google Shape;434;p13"/>
              <p:cNvSpPr/>
              <p:nvPr/>
            </p:nvSpPr>
            <p:spPr>
              <a:xfrm>
                <a:off x="-280800" y="20880"/>
                <a:ext cx="10622520" cy="528840"/>
              </a:xfrm>
              <a:custGeom>
                <a:rect b="b" l="l" r="r" t="t"/>
                <a:pathLst>
                  <a:path extrusionOk="0" h="1469" w="29507">
                    <a:moveTo>
                      <a:pt x="28655" y="0"/>
                    </a:moveTo>
                    <a:lnTo>
                      <a:pt x="851" y="0"/>
                    </a:lnTo>
                    <a:cubicBezTo>
                      <a:pt x="381" y="0"/>
                      <a:pt x="0" y="312"/>
                      <a:pt x="0" y="698"/>
                    </a:cubicBezTo>
                    <a:lnTo>
                      <a:pt x="0" y="1469"/>
                    </a:lnTo>
                    <a:lnTo>
                      <a:pt x="29507" y="1469"/>
                    </a:lnTo>
                    <a:lnTo>
                      <a:pt x="29507" y="698"/>
                    </a:lnTo>
                    <a:cubicBezTo>
                      <a:pt x="29507" y="312"/>
                      <a:pt x="29126" y="0"/>
                      <a:pt x="28655" y="0"/>
                    </a:cubicBezTo>
                    <a:close/>
                  </a:path>
                </a:pathLst>
              </a:custGeom>
              <a:solidFill>
                <a:schemeClr val="accent2"/>
              </a:solidFill>
              <a:ln cap="flat" cmpd="sng" w="19050">
                <a:solidFill>
                  <a:schemeClr val="dk1"/>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435" name="Google Shape;435;p13"/>
              <p:cNvSpPr/>
              <p:nvPr/>
            </p:nvSpPr>
            <p:spPr>
              <a:xfrm>
                <a:off x="-47880" y="163440"/>
                <a:ext cx="243000" cy="243360"/>
              </a:xfrm>
              <a:custGeom>
                <a:rect b="b" l="l" r="r" t="t"/>
                <a:pathLst>
                  <a:path extrusionOk="0" h="676" w="675">
                    <a:moveTo>
                      <a:pt x="675" y="338"/>
                    </a:moveTo>
                    <a:cubicBezTo>
                      <a:pt x="675" y="525"/>
                      <a:pt x="524" y="676"/>
                      <a:pt x="337" y="676"/>
                    </a:cubicBezTo>
                    <a:cubicBezTo>
                      <a:pt x="151" y="676"/>
                      <a:pt x="0" y="525"/>
                      <a:pt x="0" y="338"/>
                    </a:cubicBezTo>
                    <a:cubicBezTo>
                      <a:pt x="0" y="152"/>
                      <a:pt x="151" y="0"/>
                      <a:pt x="337" y="0"/>
                    </a:cubicBezTo>
                    <a:cubicBezTo>
                      <a:pt x="524" y="0"/>
                      <a:pt x="675" y="152"/>
                      <a:pt x="675" y="338"/>
                    </a:cubicBezTo>
                    <a:close/>
                  </a:path>
                </a:pathLst>
              </a:custGeom>
              <a:solidFill>
                <a:schemeClr val="lt1"/>
              </a:solidFill>
              <a:ln cap="flat" cmpd="sng" w="19050">
                <a:solidFill>
                  <a:schemeClr val="dk1"/>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436" name="Google Shape;436;p13"/>
              <p:cNvSpPr/>
              <p:nvPr/>
            </p:nvSpPr>
            <p:spPr>
              <a:xfrm>
                <a:off x="327960" y="163440"/>
                <a:ext cx="243000" cy="243360"/>
              </a:xfrm>
              <a:custGeom>
                <a:rect b="b" l="l" r="r" t="t"/>
                <a:pathLst>
                  <a:path extrusionOk="0" h="676" w="675">
                    <a:moveTo>
                      <a:pt x="675" y="338"/>
                    </a:moveTo>
                    <a:cubicBezTo>
                      <a:pt x="675" y="525"/>
                      <a:pt x="524" y="676"/>
                      <a:pt x="337" y="676"/>
                    </a:cubicBezTo>
                    <a:cubicBezTo>
                      <a:pt x="151" y="676"/>
                      <a:pt x="0" y="525"/>
                      <a:pt x="0" y="338"/>
                    </a:cubicBezTo>
                    <a:cubicBezTo>
                      <a:pt x="0" y="152"/>
                      <a:pt x="151" y="0"/>
                      <a:pt x="337" y="0"/>
                    </a:cubicBezTo>
                    <a:cubicBezTo>
                      <a:pt x="524" y="0"/>
                      <a:pt x="675" y="152"/>
                      <a:pt x="675" y="338"/>
                    </a:cubicBezTo>
                    <a:close/>
                  </a:path>
                </a:pathLst>
              </a:custGeom>
              <a:solidFill>
                <a:schemeClr val="dk1"/>
              </a:solidFill>
              <a:ln cap="flat" cmpd="sng" w="19050">
                <a:solidFill>
                  <a:schemeClr val="dk1"/>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437" name="Google Shape;437;p13"/>
              <p:cNvSpPr/>
              <p:nvPr/>
            </p:nvSpPr>
            <p:spPr>
              <a:xfrm>
                <a:off x="703800" y="163440"/>
                <a:ext cx="243000" cy="243360"/>
              </a:xfrm>
              <a:custGeom>
                <a:rect b="b" l="l" r="r" t="t"/>
                <a:pathLst>
                  <a:path extrusionOk="0" h="676" w="675">
                    <a:moveTo>
                      <a:pt x="675" y="338"/>
                    </a:moveTo>
                    <a:cubicBezTo>
                      <a:pt x="675" y="525"/>
                      <a:pt x="524" y="676"/>
                      <a:pt x="337" y="676"/>
                    </a:cubicBezTo>
                    <a:cubicBezTo>
                      <a:pt x="151" y="676"/>
                      <a:pt x="0" y="525"/>
                      <a:pt x="0" y="338"/>
                    </a:cubicBezTo>
                    <a:cubicBezTo>
                      <a:pt x="0" y="152"/>
                      <a:pt x="151" y="0"/>
                      <a:pt x="337" y="0"/>
                    </a:cubicBezTo>
                    <a:cubicBezTo>
                      <a:pt x="524" y="0"/>
                      <a:pt x="675" y="152"/>
                      <a:pt x="675" y="338"/>
                    </a:cubicBezTo>
                    <a:close/>
                  </a:path>
                </a:pathLst>
              </a:custGeom>
              <a:solidFill>
                <a:schemeClr val="dk2"/>
              </a:solidFill>
              <a:ln cap="flat" cmpd="sng" w="19050">
                <a:solidFill>
                  <a:schemeClr val="dk1"/>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nvGrpSpPr>
            <p:cNvPr id="438" name="Google Shape;438;p13"/>
            <p:cNvGrpSpPr/>
            <p:nvPr/>
          </p:nvGrpSpPr>
          <p:grpSpPr>
            <a:xfrm>
              <a:off x="473650" y="274900"/>
              <a:ext cx="8197400" cy="4593724"/>
              <a:chOff x="-280802" y="20880"/>
              <a:chExt cx="10622522" cy="5952733"/>
            </a:xfrm>
          </p:grpSpPr>
          <p:sp>
            <p:nvSpPr>
              <p:cNvPr id="439" name="Google Shape;439;p13"/>
              <p:cNvSpPr/>
              <p:nvPr/>
            </p:nvSpPr>
            <p:spPr>
              <a:xfrm>
                <a:off x="-280802" y="549713"/>
                <a:ext cx="10622520" cy="5423901"/>
              </a:xfrm>
              <a:custGeom>
                <a:rect b="b" l="l" r="r" t="t"/>
                <a:pathLst>
                  <a:path extrusionOk="0" h="14157" w="29507">
                    <a:moveTo>
                      <a:pt x="0" y="14157"/>
                    </a:moveTo>
                    <a:lnTo>
                      <a:pt x="29507" y="14157"/>
                    </a:lnTo>
                    <a:lnTo>
                      <a:pt x="29507" y="0"/>
                    </a:lnTo>
                    <a:lnTo>
                      <a:pt x="0" y="0"/>
                    </a:lnTo>
                    <a:lnTo>
                      <a:pt x="0" y="14157"/>
                    </a:lnTo>
                    <a:close/>
                  </a:path>
                </a:pathLst>
              </a:custGeom>
              <a:solidFill>
                <a:srgbClr val="FFFFFF"/>
              </a:solidFill>
              <a:ln cap="flat" cmpd="sng" w="19050">
                <a:solidFill>
                  <a:schemeClr val="dk1"/>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440" name="Google Shape;440;p13"/>
              <p:cNvSpPr/>
              <p:nvPr/>
            </p:nvSpPr>
            <p:spPr>
              <a:xfrm>
                <a:off x="-280800" y="20880"/>
                <a:ext cx="10622520" cy="528840"/>
              </a:xfrm>
              <a:custGeom>
                <a:rect b="b" l="l" r="r" t="t"/>
                <a:pathLst>
                  <a:path extrusionOk="0" h="1469" w="29507">
                    <a:moveTo>
                      <a:pt x="28655" y="0"/>
                    </a:moveTo>
                    <a:lnTo>
                      <a:pt x="851" y="0"/>
                    </a:lnTo>
                    <a:cubicBezTo>
                      <a:pt x="381" y="0"/>
                      <a:pt x="0" y="312"/>
                      <a:pt x="0" y="698"/>
                    </a:cubicBezTo>
                    <a:lnTo>
                      <a:pt x="0" y="1469"/>
                    </a:lnTo>
                    <a:lnTo>
                      <a:pt x="29507" y="1469"/>
                    </a:lnTo>
                    <a:lnTo>
                      <a:pt x="29507" y="698"/>
                    </a:lnTo>
                    <a:cubicBezTo>
                      <a:pt x="29507" y="312"/>
                      <a:pt x="29126" y="0"/>
                      <a:pt x="28655" y="0"/>
                    </a:cubicBezTo>
                    <a:close/>
                  </a:path>
                </a:pathLst>
              </a:custGeom>
              <a:solidFill>
                <a:schemeClr val="lt2"/>
              </a:solidFill>
              <a:ln cap="flat" cmpd="sng" w="19050">
                <a:solidFill>
                  <a:schemeClr val="dk1"/>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441" name="Google Shape;441;p13"/>
              <p:cNvSpPr/>
              <p:nvPr/>
            </p:nvSpPr>
            <p:spPr>
              <a:xfrm>
                <a:off x="-47880" y="163440"/>
                <a:ext cx="243000" cy="243360"/>
              </a:xfrm>
              <a:custGeom>
                <a:rect b="b" l="l" r="r" t="t"/>
                <a:pathLst>
                  <a:path extrusionOk="0" h="676" w="675">
                    <a:moveTo>
                      <a:pt x="675" y="338"/>
                    </a:moveTo>
                    <a:cubicBezTo>
                      <a:pt x="675" y="525"/>
                      <a:pt x="524" y="676"/>
                      <a:pt x="337" y="676"/>
                    </a:cubicBezTo>
                    <a:cubicBezTo>
                      <a:pt x="151" y="676"/>
                      <a:pt x="0" y="525"/>
                      <a:pt x="0" y="338"/>
                    </a:cubicBezTo>
                    <a:cubicBezTo>
                      <a:pt x="0" y="152"/>
                      <a:pt x="151" y="0"/>
                      <a:pt x="337" y="0"/>
                    </a:cubicBezTo>
                    <a:cubicBezTo>
                      <a:pt x="524" y="0"/>
                      <a:pt x="675" y="152"/>
                      <a:pt x="675" y="338"/>
                    </a:cubicBezTo>
                    <a:close/>
                  </a:path>
                </a:pathLst>
              </a:custGeom>
              <a:solidFill>
                <a:schemeClr val="lt1"/>
              </a:solidFill>
              <a:ln cap="flat" cmpd="sng" w="19050">
                <a:solidFill>
                  <a:schemeClr val="dk1"/>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442" name="Google Shape;442;p13"/>
              <p:cNvSpPr/>
              <p:nvPr/>
            </p:nvSpPr>
            <p:spPr>
              <a:xfrm>
                <a:off x="327960" y="163440"/>
                <a:ext cx="243000" cy="243360"/>
              </a:xfrm>
              <a:custGeom>
                <a:rect b="b" l="l" r="r" t="t"/>
                <a:pathLst>
                  <a:path extrusionOk="0" h="676" w="675">
                    <a:moveTo>
                      <a:pt x="675" y="338"/>
                    </a:moveTo>
                    <a:cubicBezTo>
                      <a:pt x="675" y="525"/>
                      <a:pt x="524" y="676"/>
                      <a:pt x="337" y="676"/>
                    </a:cubicBezTo>
                    <a:cubicBezTo>
                      <a:pt x="151" y="676"/>
                      <a:pt x="0" y="525"/>
                      <a:pt x="0" y="338"/>
                    </a:cubicBezTo>
                    <a:cubicBezTo>
                      <a:pt x="0" y="152"/>
                      <a:pt x="151" y="0"/>
                      <a:pt x="337" y="0"/>
                    </a:cubicBezTo>
                    <a:cubicBezTo>
                      <a:pt x="524" y="0"/>
                      <a:pt x="675" y="152"/>
                      <a:pt x="675" y="338"/>
                    </a:cubicBezTo>
                    <a:close/>
                  </a:path>
                </a:pathLst>
              </a:custGeom>
              <a:solidFill>
                <a:schemeClr val="dk1"/>
              </a:solidFill>
              <a:ln cap="flat" cmpd="sng" w="19050">
                <a:solidFill>
                  <a:schemeClr val="dk1"/>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443" name="Google Shape;443;p13"/>
              <p:cNvSpPr/>
              <p:nvPr/>
            </p:nvSpPr>
            <p:spPr>
              <a:xfrm>
                <a:off x="703800" y="163440"/>
                <a:ext cx="243000" cy="243360"/>
              </a:xfrm>
              <a:custGeom>
                <a:rect b="b" l="l" r="r" t="t"/>
                <a:pathLst>
                  <a:path extrusionOk="0" h="676" w="675">
                    <a:moveTo>
                      <a:pt x="675" y="338"/>
                    </a:moveTo>
                    <a:cubicBezTo>
                      <a:pt x="675" y="525"/>
                      <a:pt x="524" y="676"/>
                      <a:pt x="337" y="676"/>
                    </a:cubicBezTo>
                    <a:cubicBezTo>
                      <a:pt x="151" y="676"/>
                      <a:pt x="0" y="525"/>
                      <a:pt x="0" y="338"/>
                    </a:cubicBezTo>
                    <a:cubicBezTo>
                      <a:pt x="0" y="152"/>
                      <a:pt x="151" y="0"/>
                      <a:pt x="337" y="0"/>
                    </a:cubicBezTo>
                    <a:cubicBezTo>
                      <a:pt x="524" y="0"/>
                      <a:pt x="675" y="152"/>
                      <a:pt x="675" y="338"/>
                    </a:cubicBezTo>
                    <a:close/>
                  </a:path>
                </a:pathLst>
              </a:custGeom>
              <a:solidFill>
                <a:schemeClr val="dk2"/>
              </a:solidFill>
              <a:ln cap="flat" cmpd="sng" w="19050">
                <a:solidFill>
                  <a:schemeClr val="dk1"/>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sp>
        <p:nvSpPr>
          <p:cNvPr id="444" name="Google Shape;444;p13"/>
          <p:cNvSpPr txBox="1"/>
          <p:nvPr>
            <p:ph idx="1" type="body"/>
          </p:nvPr>
        </p:nvSpPr>
        <p:spPr>
          <a:xfrm>
            <a:off x="896875" y="1978550"/>
            <a:ext cx="3675600" cy="2625600"/>
          </a:xfrm>
          <a:prstGeom prst="rect">
            <a:avLst/>
          </a:prstGeom>
        </p:spPr>
        <p:txBody>
          <a:bodyPr anchorCtr="0" anchor="t" bIns="91425" lIns="91425" spcFirstLastPara="1" rIns="91425" wrap="square" tIns="91425">
            <a:noAutofit/>
          </a:bodyPr>
          <a:lstStyle>
            <a:lvl1pPr indent="-330200" lvl="0" marL="457200" rtl="0">
              <a:lnSpc>
                <a:spcPct val="100000"/>
              </a:lnSpc>
              <a:spcBef>
                <a:spcPts val="0"/>
              </a:spcBef>
              <a:spcAft>
                <a:spcPts val="0"/>
              </a:spcAft>
              <a:buClr>
                <a:schemeClr val="accent2"/>
              </a:buClr>
              <a:buSzPts val="1600"/>
              <a:buFont typeface="Bitter Light"/>
              <a:buChar char="●"/>
              <a:defRPr/>
            </a:lvl1pPr>
            <a:lvl2pPr indent="-317500" lvl="1" marL="914400" rtl="0">
              <a:lnSpc>
                <a:spcPct val="100000"/>
              </a:lnSpc>
              <a:spcBef>
                <a:spcPts val="0"/>
              </a:spcBef>
              <a:spcAft>
                <a:spcPts val="0"/>
              </a:spcAft>
              <a:buSzPts val="1400"/>
              <a:buFont typeface="Nunito Light"/>
              <a:buChar char="○"/>
              <a:defRPr/>
            </a:lvl2pPr>
            <a:lvl3pPr indent="-317500" lvl="2" marL="1371600" rtl="0">
              <a:lnSpc>
                <a:spcPct val="100000"/>
              </a:lnSpc>
              <a:spcBef>
                <a:spcPts val="0"/>
              </a:spcBef>
              <a:spcAft>
                <a:spcPts val="0"/>
              </a:spcAft>
              <a:buSzPts val="1400"/>
              <a:buFont typeface="Nunito Light"/>
              <a:buChar char="■"/>
              <a:defRPr/>
            </a:lvl3pPr>
            <a:lvl4pPr indent="-317500" lvl="3" marL="1828800" rtl="0">
              <a:lnSpc>
                <a:spcPct val="100000"/>
              </a:lnSpc>
              <a:spcBef>
                <a:spcPts val="0"/>
              </a:spcBef>
              <a:spcAft>
                <a:spcPts val="0"/>
              </a:spcAft>
              <a:buSzPts val="1400"/>
              <a:buFont typeface="Nunito Light"/>
              <a:buChar char="●"/>
              <a:defRPr/>
            </a:lvl4pPr>
            <a:lvl5pPr indent="-317500" lvl="4" marL="2286000" rtl="0">
              <a:lnSpc>
                <a:spcPct val="100000"/>
              </a:lnSpc>
              <a:spcBef>
                <a:spcPts val="0"/>
              </a:spcBef>
              <a:spcAft>
                <a:spcPts val="0"/>
              </a:spcAft>
              <a:buSzPts val="1400"/>
              <a:buFont typeface="Nunito Light"/>
              <a:buChar char="○"/>
              <a:defRPr/>
            </a:lvl5pPr>
            <a:lvl6pPr indent="-317500" lvl="5" marL="2743200" rtl="0">
              <a:lnSpc>
                <a:spcPct val="100000"/>
              </a:lnSpc>
              <a:spcBef>
                <a:spcPts val="0"/>
              </a:spcBef>
              <a:spcAft>
                <a:spcPts val="0"/>
              </a:spcAft>
              <a:buSzPts val="1400"/>
              <a:buFont typeface="Nunito Light"/>
              <a:buChar char="■"/>
              <a:defRPr/>
            </a:lvl6pPr>
            <a:lvl7pPr indent="-317500" lvl="6" marL="3200400" rtl="0">
              <a:lnSpc>
                <a:spcPct val="100000"/>
              </a:lnSpc>
              <a:spcBef>
                <a:spcPts val="0"/>
              </a:spcBef>
              <a:spcAft>
                <a:spcPts val="0"/>
              </a:spcAft>
              <a:buSzPts val="1400"/>
              <a:buFont typeface="Nunito Light"/>
              <a:buChar char="●"/>
              <a:defRPr/>
            </a:lvl7pPr>
            <a:lvl8pPr indent="-317500" lvl="7" marL="3657600" rtl="0">
              <a:lnSpc>
                <a:spcPct val="100000"/>
              </a:lnSpc>
              <a:spcBef>
                <a:spcPts val="0"/>
              </a:spcBef>
              <a:spcAft>
                <a:spcPts val="0"/>
              </a:spcAft>
              <a:buSzPts val="1400"/>
              <a:buFont typeface="Nunito Light"/>
              <a:buChar char="○"/>
              <a:defRPr/>
            </a:lvl8pPr>
            <a:lvl9pPr indent="-317500" lvl="8" marL="4114800" rtl="0">
              <a:lnSpc>
                <a:spcPct val="100000"/>
              </a:lnSpc>
              <a:spcBef>
                <a:spcPts val="0"/>
              </a:spcBef>
              <a:spcAft>
                <a:spcPts val="0"/>
              </a:spcAft>
              <a:buSzPts val="1400"/>
              <a:buFont typeface="Nunito Light"/>
              <a:buChar char="■"/>
              <a:defRPr/>
            </a:lvl9pPr>
          </a:lstStyle>
          <a:p/>
        </p:txBody>
      </p:sp>
      <p:sp>
        <p:nvSpPr>
          <p:cNvPr id="445" name="Google Shape;445;p13"/>
          <p:cNvSpPr txBox="1"/>
          <p:nvPr>
            <p:ph idx="2" type="body"/>
          </p:nvPr>
        </p:nvSpPr>
        <p:spPr>
          <a:xfrm>
            <a:off x="4572419" y="1978550"/>
            <a:ext cx="3675600" cy="2625600"/>
          </a:xfrm>
          <a:prstGeom prst="rect">
            <a:avLst/>
          </a:prstGeom>
        </p:spPr>
        <p:txBody>
          <a:bodyPr anchorCtr="0" anchor="t" bIns="91425" lIns="91425" spcFirstLastPara="1" rIns="91425" wrap="square" tIns="91425">
            <a:noAutofit/>
          </a:bodyPr>
          <a:lstStyle>
            <a:lvl1pPr indent="-330200" lvl="0" marL="457200" rtl="0">
              <a:lnSpc>
                <a:spcPct val="100000"/>
              </a:lnSpc>
              <a:spcBef>
                <a:spcPts val="0"/>
              </a:spcBef>
              <a:spcAft>
                <a:spcPts val="0"/>
              </a:spcAft>
              <a:buClr>
                <a:schemeClr val="accent2"/>
              </a:buClr>
              <a:buSzPts val="1600"/>
              <a:buChar char="●"/>
              <a:defRPr/>
            </a:lvl1pPr>
            <a:lvl2pPr indent="-317500" lvl="1" marL="914400" rtl="0">
              <a:lnSpc>
                <a:spcPct val="100000"/>
              </a:lnSpc>
              <a:spcBef>
                <a:spcPts val="0"/>
              </a:spcBef>
              <a:spcAft>
                <a:spcPts val="0"/>
              </a:spcAft>
              <a:buSzPts val="1400"/>
              <a:buChar char="○"/>
              <a:defRPr/>
            </a:lvl2pPr>
            <a:lvl3pPr indent="-317500" lvl="2" marL="1371600" rtl="0">
              <a:lnSpc>
                <a:spcPct val="100000"/>
              </a:lnSpc>
              <a:spcBef>
                <a:spcPts val="0"/>
              </a:spcBef>
              <a:spcAft>
                <a:spcPts val="0"/>
              </a:spcAft>
              <a:buSzPts val="1400"/>
              <a:buChar char="■"/>
              <a:defRPr/>
            </a:lvl3pPr>
            <a:lvl4pPr indent="-317500" lvl="3" marL="1828800" rtl="0">
              <a:lnSpc>
                <a:spcPct val="100000"/>
              </a:lnSpc>
              <a:spcBef>
                <a:spcPts val="0"/>
              </a:spcBef>
              <a:spcAft>
                <a:spcPts val="0"/>
              </a:spcAft>
              <a:buSzPts val="1400"/>
              <a:buChar char="●"/>
              <a:defRPr/>
            </a:lvl4pPr>
            <a:lvl5pPr indent="-317500" lvl="4" marL="2286000" rtl="0">
              <a:lnSpc>
                <a:spcPct val="100000"/>
              </a:lnSpc>
              <a:spcBef>
                <a:spcPts val="0"/>
              </a:spcBef>
              <a:spcAft>
                <a:spcPts val="0"/>
              </a:spcAft>
              <a:buSzPts val="1400"/>
              <a:buChar char="○"/>
              <a:defRPr/>
            </a:lvl5pPr>
            <a:lvl6pPr indent="-317500" lvl="5" marL="2743200" rtl="0">
              <a:lnSpc>
                <a:spcPct val="100000"/>
              </a:lnSpc>
              <a:spcBef>
                <a:spcPts val="0"/>
              </a:spcBef>
              <a:spcAft>
                <a:spcPts val="0"/>
              </a:spcAft>
              <a:buSzPts val="1400"/>
              <a:buChar char="■"/>
              <a:defRPr/>
            </a:lvl6pPr>
            <a:lvl7pPr indent="-317500" lvl="6" marL="3200400" rtl="0">
              <a:lnSpc>
                <a:spcPct val="100000"/>
              </a:lnSpc>
              <a:spcBef>
                <a:spcPts val="0"/>
              </a:spcBef>
              <a:spcAft>
                <a:spcPts val="0"/>
              </a:spcAft>
              <a:buSzPts val="1400"/>
              <a:buChar char="●"/>
              <a:defRPr/>
            </a:lvl7pPr>
            <a:lvl8pPr indent="-317500" lvl="7" marL="3657600" rtl="0">
              <a:lnSpc>
                <a:spcPct val="100000"/>
              </a:lnSpc>
              <a:spcBef>
                <a:spcPts val="0"/>
              </a:spcBef>
              <a:spcAft>
                <a:spcPts val="0"/>
              </a:spcAft>
              <a:buSzPts val="1400"/>
              <a:buChar char="○"/>
              <a:defRPr/>
            </a:lvl8pPr>
            <a:lvl9pPr indent="-317500" lvl="8" marL="4114800" rtl="0">
              <a:lnSpc>
                <a:spcPct val="100000"/>
              </a:lnSpc>
              <a:spcBef>
                <a:spcPts val="0"/>
              </a:spcBef>
              <a:spcAft>
                <a:spcPts val="0"/>
              </a:spcAft>
              <a:buSzPts val="1400"/>
              <a:buChar char="■"/>
              <a:defRPr/>
            </a:lvl9pPr>
          </a:lstStyle>
          <a:p/>
        </p:txBody>
      </p:sp>
      <p:sp>
        <p:nvSpPr>
          <p:cNvPr id="446" name="Google Shape;446;p13"/>
          <p:cNvSpPr txBox="1"/>
          <p:nvPr>
            <p:ph type="title"/>
          </p:nvPr>
        </p:nvSpPr>
        <p:spPr>
          <a:xfrm>
            <a:off x="896750" y="941350"/>
            <a:ext cx="7351200" cy="572700"/>
          </a:xfrm>
          <a:prstGeom prst="rect">
            <a:avLst/>
          </a:prstGeom>
          <a:ln>
            <a:noFill/>
          </a:ln>
        </p:spPr>
        <p:txBody>
          <a:bodyPr anchorCtr="0" anchor="t" bIns="91425" lIns="91425" spcFirstLastPara="1" rIns="91425" wrap="square" tIns="91425">
            <a:noAutofit/>
          </a:bodyPr>
          <a:lstStyle>
            <a:lvl1pPr lvl="0" rtl="0" algn="ctr">
              <a:spcBef>
                <a:spcPts val="0"/>
              </a:spcBef>
              <a:spcAft>
                <a:spcPts val="0"/>
              </a:spcAft>
              <a:buSzPts val="3000"/>
              <a:buNone/>
              <a:defRPr sz="28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CUSTOM_29">
    <p:spTree>
      <p:nvGrpSpPr>
        <p:cNvPr id="447" name="Shape 447"/>
        <p:cNvGrpSpPr/>
        <p:nvPr/>
      </p:nvGrpSpPr>
      <p:grpSpPr>
        <a:xfrm>
          <a:off x="0" y="0"/>
          <a:ext cx="0" cy="0"/>
          <a:chOff x="0" y="0"/>
          <a:chExt cx="0" cy="0"/>
        </a:xfrm>
      </p:grpSpPr>
      <p:grpSp>
        <p:nvGrpSpPr>
          <p:cNvPr id="448" name="Google Shape;448;p14"/>
          <p:cNvGrpSpPr/>
          <p:nvPr/>
        </p:nvGrpSpPr>
        <p:grpSpPr>
          <a:xfrm>
            <a:off x="-199950" y="-327450"/>
            <a:ext cx="9543900" cy="5646000"/>
            <a:chOff x="-199950" y="-251250"/>
            <a:chExt cx="9543900" cy="5646000"/>
          </a:xfrm>
        </p:grpSpPr>
        <p:cxnSp>
          <p:nvCxnSpPr>
            <p:cNvPr id="449" name="Google Shape;449;p14"/>
            <p:cNvCxnSpPr/>
            <p:nvPr/>
          </p:nvCxnSpPr>
          <p:spPr>
            <a:xfrm rot="10800000">
              <a:off x="314625" y="-251250"/>
              <a:ext cx="0" cy="5646000"/>
            </a:xfrm>
            <a:prstGeom prst="straightConnector1">
              <a:avLst/>
            </a:prstGeom>
            <a:noFill/>
            <a:ln cap="flat" cmpd="sng" w="19050">
              <a:solidFill>
                <a:schemeClr val="accent3"/>
              </a:solidFill>
              <a:prstDash val="solid"/>
              <a:round/>
              <a:headEnd len="med" w="med" type="none"/>
              <a:tailEnd len="med" w="med" type="none"/>
            </a:ln>
          </p:spPr>
        </p:cxnSp>
        <p:cxnSp>
          <p:nvCxnSpPr>
            <p:cNvPr id="450" name="Google Shape;450;p14"/>
            <p:cNvCxnSpPr/>
            <p:nvPr/>
          </p:nvCxnSpPr>
          <p:spPr>
            <a:xfrm rot="10800000">
              <a:off x="882327" y="-251250"/>
              <a:ext cx="0" cy="5646000"/>
            </a:xfrm>
            <a:prstGeom prst="straightConnector1">
              <a:avLst/>
            </a:prstGeom>
            <a:noFill/>
            <a:ln cap="flat" cmpd="sng" w="19050">
              <a:solidFill>
                <a:schemeClr val="accent3"/>
              </a:solidFill>
              <a:prstDash val="solid"/>
              <a:round/>
              <a:headEnd len="med" w="med" type="none"/>
              <a:tailEnd len="med" w="med" type="none"/>
            </a:ln>
          </p:spPr>
        </p:cxnSp>
        <p:cxnSp>
          <p:nvCxnSpPr>
            <p:cNvPr id="451" name="Google Shape;451;p14"/>
            <p:cNvCxnSpPr/>
            <p:nvPr/>
          </p:nvCxnSpPr>
          <p:spPr>
            <a:xfrm rot="10800000">
              <a:off x="1450028" y="-251250"/>
              <a:ext cx="0" cy="5646000"/>
            </a:xfrm>
            <a:prstGeom prst="straightConnector1">
              <a:avLst/>
            </a:prstGeom>
            <a:noFill/>
            <a:ln cap="flat" cmpd="sng" w="19050">
              <a:solidFill>
                <a:schemeClr val="accent3"/>
              </a:solidFill>
              <a:prstDash val="solid"/>
              <a:round/>
              <a:headEnd len="med" w="med" type="none"/>
              <a:tailEnd len="med" w="med" type="none"/>
            </a:ln>
          </p:spPr>
        </p:cxnSp>
        <p:cxnSp>
          <p:nvCxnSpPr>
            <p:cNvPr id="452" name="Google Shape;452;p14"/>
            <p:cNvCxnSpPr/>
            <p:nvPr/>
          </p:nvCxnSpPr>
          <p:spPr>
            <a:xfrm rot="10800000">
              <a:off x="2017730" y="-251250"/>
              <a:ext cx="0" cy="5646000"/>
            </a:xfrm>
            <a:prstGeom prst="straightConnector1">
              <a:avLst/>
            </a:prstGeom>
            <a:noFill/>
            <a:ln cap="flat" cmpd="sng" w="19050">
              <a:solidFill>
                <a:schemeClr val="accent3"/>
              </a:solidFill>
              <a:prstDash val="solid"/>
              <a:round/>
              <a:headEnd len="med" w="med" type="none"/>
              <a:tailEnd len="med" w="med" type="none"/>
            </a:ln>
          </p:spPr>
        </p:cxnSp>
        <p:cxnSp>
          <p:nvCxnSpPr>
            <p:cNvPr id="453" name="Google Shape;453;p14"/>
            <p:cNvCxnSpPr/>
            <p:nvPr/>
          </p:nvCxnSpPr>
          <p:spPr>
            <a:xfrm rot="10800000">
              <a:off x="2585432" y="-251250"/>
              <a:ext cx="0" cy="5646000"/>
            </a:xfrm>
            <a:prstGeom prst="straightConnector1">
              <a:avLst/>
            </a:prstGeom>
            <a:noFill/>
            <a:ln cap="flat" cmpd="sng" w="19050">
              <a:solidFill>
                <a:schemeClr val="accent3"/>
              </a:solidFill>
              <a:prstDash val="solid"/>
              <a:round/>
              <a:headEnd len="med" w="med" type="none"/>
              <a:tailEnd len="med" w="med" type="none"/>
            </a:ln>
          </p:spPr>
        </p:cxnSp>
        <p:cxnSp>
          <p:nvCxnSpPr>
            <p:cNvPr id="454" name="Google Shape;454;p14"/>
            <p:cNvCxnSpPr/>
            <p:nvPr/>
          </p:nvCxnSpPr>
          <p:spPr>
            <a:xfrm rot="10800000">
              <a:off x="3153133" y="-251250"/>
              <a:ext cx="0" cy="5646000"/>
            </a:xfrm>
            <a:prstGeom prst="straightConnector1">
              <a:avLst/>
            </a:prstGeom>
            <a:noFill/>
            <a:ln cap="flat" cmpd="sng" w="19050">
              <a:solidFill>
                <a:schemeClr val="accent3"/>
              </a:solidFill>
              <a:prstDash val="solid"/>
              <a:round/>
              <a:headEnd len="med" w="med" type="none"/>
              <a:tailEnd len="med" w="med" type="none"/>
            </a:ln>
          </p:spPr>
        </p:cxnSp>
        <p:cxnSp>
          <p:nvCxnSpPr>
            <p:cNvPr id="455" name="Google Shape;455;p14"/>
            <p:cNvCxnSpPr/>
            <p:nvPr/>
          </p:nvCxnSpPr>
          <p:spPr>
            <a:xfrm rot="10800000">
              <a:off x="3720835" y="-251250"/>
              <a:ext cx="0" cy="5646000"/>
            </a:xfrm>
            <a:prstGeom prst="straightConnector1">
              <a:avLst/>
            </a:prstGeom>
            <a:noFill/>
            <a:ln cap="flat" cmpd="sng" w="19050">
              <a:solidFill>
                <a:schemeClr val="accent3"/>
              </a:solidFill>
              <a:prstDash val="solid"/>
              <a:round/>
              <a:headEnd len="med" w="med" type="none"/>
              <a:tailEnd len="med" w="med" type="none"/>
            </a:ln>
          </p:spPr>
        </p:cxnSp>
        <p:cxnSp>
          <p:nvCxnSpPr>
            <p:cNvPr id="456" name="Google Shape;456;p14"/>
            <p:cNvCxnSpPr/>
            <p:nvPr/>
          </p:nvCxnSpPr>
          <p:spPr>
            <a:xfrm rot="10800000">
              <a:off x="4288537" y="-251250"/>
              <a:ext cx="0" cy="5646000"/>
            </a:xfrm>
            <a:prstGeom prst="straightConnector1">
              <a:avLst/>
            </a:prstGeom>
            <a:noFill/>
            <a:ln cap="flat" cmpd="sng" w="19050">
              <a:solidFill>
                <a:schemeClr val="accent3"/>
              </a:solidFill>
              <a:prstDash val="solid"/>
              <a:round/>
              <a:headEnd len="med" w="med" type="none"/>
              <a:tailEnd len="med" w="med" type="none"/>
            </a:ln>
          </p:spPr>
        </p:cxnSp>
        <p:cxnSp>
          <p:nvCxnSpPr>
            <p:cNvPr id="457" name="Google Shape;457;p14"/>
            <p:cNvCxnSpPr/>
            <p:nvPr/>
          </p:nvCxnSpPr>
          <p:spPr>
            <a:xfrm rot="10800000">
              <a:off x="4856238" y="-251250"/>
              <a:ext cx="0" cy="5646000"/>
            </a:xfrm>
            <a:prstGeom prst="straightConnector1">
              <a:avLst/>
            </a:prstGeom>
            <a:noFill/>
            <a:ln cap="flat" cmpd="sng" w="19050">
              <a:solidFill>
                <a:schemeClr val="accent3"/>
              </a:solidFill>
              <a:prstDash val="solid"/>
              <a:round/>
              <a:headEnd len="med" w="med" type="none"/>
              <a:tailEnd len="med" w="med" type="none"/>
            </a:ln>
          </p:spPr>
        </p:cxnSp>
        <p:cxnSp>
          <p:nvCxnSpPr>
            <p:cNvPr id="458" name="Google Shape;458;p14"/>
            <p:cNvCxnSpPr/>
            <p:nvPr/>
          </p:nvCxnSpPr>
          <p:spPr>
            <a:xfrm rot="10800000">
              <a:off x="5423940" y="-251250"/>
              <a:ext cx="0" cy="5646000"/>
            </a:xfrm>
            <a:prstGeom prst="straightConnector1">
              <a:avLst/>
            </a:prstGeom>
            <a:noFill/>
            <a:ln cap="flat" cmpd="sng" w="19050">
              <a:solidFill>
                <a:schemeClr val="accent3"/>
              </a:solidFill>
              <a:prstDash val="solid"/>
              <a:round/>
              <a:headEnd len="med" w="med" type="none"/>
              <a:tailEnd len="med" w="med" type="none"/>
            </a:ln>
          </p:spPr>
        </p:cxnSp>
        <p:cxnSp>
          <p:nvCxnSpPr>
            <p:cNvPr id="459" name="Google Shape;459;p14"/>
            <p:cNvCxnSpPr/>
            <p:nvPr/>
          </p:nvCxnSpPr>
          <p:spPr>
            <a:xfrm rot="10800000">
              <a:off x="5991642" y="-251250"/>
              <a:ext cx="0" cy="5646000"/>
            </a:xfrm>
            <a:prstGeom prst="straightConnector1">
              <a:avLst/>
            </a:prstGeom>
            <a:noFill/>
            <a:ln cap="flat" cmpd="sng" w="19050">
              <a:solidFill>
                <a:schemeClr val="accent3"/>
              </a:solidFill>
              <a:prstDash val="solid"/>
              <a:round/>
              <a:headEnd len="med" w="med" type="none"/>
              <a:tailEnd len="med" w="med" type="none"/>
            </a:ln>
          </p:spPr>
        </p:cxnSp>
        <p:cxnSp>
          <p:nvCxnSpPr>
            <p:cNvPr id="460" name="Google Shape;460;p14"/>
            <p:cNvCxnSpPr/>
            <p:nvPr/>
          </p:nvCxnSpPr>
          <p:spPr>
            <a:xfrm rot="10800000">
              <a:off x="6559343" y="-251250"/>
              <a:ext cx="0" cy="5646000"/>
            </a:xfrm>
            <a:prstGeom prst="straightConnector1">
              <a:avLst/>
            </a:prstGeom>
            <a:noFill/>
            <a:ln cap="flat" cmpd="sng" w="19050">
              <a:solidFill>
                <a:schemeClr val="accent3"/>
              </a:solidFill>
              <a:prstDash val="solid"/>
              <a:round/>
              <a:headEnd len="med" w="med" type="none"/>
              <a:tailEnd len="med" w="med" type="none"/>
            </a:ln>
          </p:spPr>
        </p:cxnSp>
        <p:cxnSp>
          <p:nvCxnSpPr>
            <p:cNvPr id="461" name="Google Shape;461;p14"/>
            <p:cNvCxnSpPr/>
            <p:nvPr/>
          </p:nvCxnSpPr>
          <p:spPr>
            <a:xfrm rot="10800000">
              <a:off x="7127045" y="-251250"/>
              <a:ext cx="0" cy="5646000"/>
            </a:xfrm>
            <a:prstGeom prst="straightConnector1">
              <a:avLst/>
            </a:prstGeom>
            <a:noFill/>
            <a:ln cap="flat" cmpd="sng" w="19050">
              <a:solidFill>
                <a:schemeClr val="accent3"/>
              </a:solidFill>
              <a:prstDash val="solid"/>
              <a:round/>
              <a:headEnd len="med" w="med" type="none"/>
              <a:tailEnd len="med" w="med" type="none"/>
            </a:ln>
          </p:spPr>
        </p:cxnSp>
        <p:cxnSp>
          <p:nvCxnSpPr>
            <p:cNvPr id="462" name="Google Shape;462;p14"/>
            <p:cNvCxnSpPr/>
            <p:nvPr/>
          </p:nvCxnSpPr>
          <p:spPr>
            <a:xfrm rot="10800000">
              <a:off x="7694747" y="-251250"/>
              <a:ext cx="0" cy="5646000"/>
            </a:xfrm>
            <a:prstGeom prst="straightConnector1">
              <a:avLst/>
            </a:prstGeom>
            <a:noFill/>
            <a:ln cap="flat" cmpd="sng" w="19050">
              <a:solidFill>
                <a:schemeClr val="accent3"/>
              </a:solidFill>
              <a:prstDash val="solid"/>
              <a:round/>
              <a:headEnd len="med" w="med" type="none"/>
              <a:tailEnd len="med" w="med" type="none"/>
            </a:ln>
          </p:spPr>
        </p:cxnSp>
        <p:cxnSp>
          <p:nvCxnSpPr>
            <p:cNvPr id="463" name="Google Shape;463;p14"/>
            <p:cNvCxnSpPr/>
            <p:nvPr/>
          </p:nvCxnSpPr>
          <p:spPr>
            <a:xfrm rot="10800000">
              <a:off x="8262448" y="-251250"/>
              <a:ext cx="0" cy="5646000"/>
            </a:xfrm>
            <a:prstGeom prst="straightConnector1">
              <a:avLst/>
            </a:prstGeom>
            <a:noFill/>
            <a:ln cap="flat" cmpd="sng" w="19050">
              <a:solidFill>
                <a:schemeClr val="accent3"/>
              </a:solidFill>
              <a:prstDash val="solid"/>
              <a:round/>
              <a:headEnd len="med" w="med" type="none"/>
              <a:tailEnd len="med" w="med" type="none"/>
            </a:ln>
          </p:spPr>
        </p:cxnSp>
        <p:cxnSp>
          <p:nvCxnSpPr>
            <p:cNvPr id="464" name="Google Shape;464;p14"/>
            <p:cNvCxnSpPr/>
            <p:nvPr/>
          </p:nvCxnSpPr>
          <p:spPr>
            <a:xfrm>
              <a:off x="-199950" y="234113"/>
              <a:ext cx="9543900" cy="0"/>
            </a:xfrm>
            <a:prstGeom prst="straightConnector1">
              <a:avLst/>
            </a:prstGeom>
            <a:noFill/>
            <a:ln cap="flat" cmpd="sng" w="19050">
              <a:solidFill>
                <a:schemeClr val="accent3"/>
              </a:solidFill>
              <a:prstDash val="solid"/>
              <a:round/>
              <a:headEnd len="med" w="med" type="none"/>
              <a:tailEnd len="med" w="med" type="none"/>
            </a:ln>
          </p:spPr>
        </p:cxnSp>
        <p:cxnSp>
          <p:nvCxnSpPr>
            <p:cNvPr id="465" name="Google Shape;465;p14"/>
            <p:cNvCxnSpPr/>
            <p:nvPr/>
          </p:nvCxnSpPr>
          <p:spPr>
            <a:xfrm>
              <a:off x="-199950" y="753635"/>
              <a:ext cx="9543900" cy="0"/>
            </a:xfrm>
            <a:prstGeom prst="straightConnector1">
              <a:avLst/>
            </a:prstGeom>
            <a:noFill/>
            <a:ln cap="flat" cmpd="sng" w="19050">
              <a:solidFill>
                <a:schemeClr val="accent3"/>
              </a:solidFill>
              <a:prstDash val="solid"/>
              <a:round/>
              <a:headEnd len="med" w="med" type="none"/>
              <a:tailEnd len="med" w="med" type="none"/>
            </a:ln>
          </p:spPr>
        </p:cxnSp>
        <p:cxnSp>
          <p:nvCxnSpPr>
            <p:cNvPr id="466" name="Google Shape;466;p14"/>
            <p:cNvCxnSpPr/>
            <p:nvPr/>
          </p:nvCxnSpPr>
          <p:spPr>
            <a:xfrm>
              <a:off x="-199950" y="1273157"/>
              <a:ext cx="9543900" cy="0"/>
            </a:xfrm>
            <a:prstGeom prst="straightConnector1">
              <a:avLst/>
            </a:prstGeom>
            <a:noFill/>
            <a:ln cap="flat" cmpd="sng" w="19050">
              <a:solidFill>
                <a:schemeClr val="accent3"/>
              </a:solidFill>
              <a:prstDash val="solid"/>
              <a:round/>
              <a:headEnd len="med" w="med" type="none"/>
              <a:tailEnd len="med" w="med" type="none"/>
            </a:ln>
          </p:spPr>
        </p:cxnSp>
        <p:cxnSp>
          <p:nvCxnSpPr>
            <p:cNvPr id="467" name="Google Shape;467;p14"/>
            <p:cNvCxnSpPr/>
            <p:nvPr/>
          </p:nvCxnSpPr>
          <p:spPr>
            <a:xfrm>
              <a:off x="-199950" y="1792679"/>
              <a:ext cx="9543900" cy="0"/>
            </a:xfrm>
            <a:prstGeom prst="straightConnector1">
              <a:avLst/>
            </a:prstGeom>
            <a:noFill/>
            <a:ln cap="flat" cmpd="sng" w="19050">
              <a:solidFill>
                <a:schemeClr val="accent3"/>
              </a:solidFill>
              <a:prstDash val="solid"/>
              <a:round/>
              <a:headEnd len="med" w="med" type="none"/>
              <a:tailEnd len="med" w="med" type="none"/>
            </a:ln>
          </p:spPr>
        </p:cxnSp>
        <p:cxnSp>
          <p:nvCxnSpPr>
            <p:cNvPr id="468" name="Google Shape;468;p14"/>
            <p:cNvCxnSpPr/>
            <p:nvPr/>
          </p:nvCxnSpPr>
          <p:spPr>
            <a:xfrm>
              <a:off x="-199950" y="2312201"/>
              <a:ext cx="9543900" cy="0"/>
            </a:xfrm>
            <a:prstGeom prst="straightConnector1">
              <a:avLst/>
            </a:prstGeom>
            <a:noFill/>
            <a:ln cap="flat" cmpd="sng" w="19050">
              <a:solidFill>
                <a:schemeClr val="accent3"/>
              </a:solidFill>
              <a:prstDash val="solid"/>
              <a:round/>
              <a:headEnd len="med" w="med" type="none"/>
              <a:tailEnd len="med" w="med" type="none"/>
            </a:ln>
          </p:spPr>
        </p:cxnSp>
        <p:cxnSp>
          <p:nvCxnSpPr>
            <p:cNvPr id="469" name="Google Shape;469;p14"/>
            <p:cNvCxnSpPr/>
            <p:nvPr/>
          </p:nvCxnSpPr>
          <p:spPr>
            <a:xfrm>
              <a:off x="-199950" y="2831724"/>
              <a:ext cx="9543900" cy="0"/>
            </a:xfrm>
            <a:prstGeom prst="straightConnector1">
              <a:avLst/>
            </a:prstGeom>
            <a:noFill/>
            <a:ln cap="flat" cmpd="sng" w="19050">
              <a:solidFill>
                <a:schemeClr val="accent3"/>
              </a:solidFill>
              <a:prstDash val="solid"/>
              <a:round/>
              <a:headEnd len="med" w="med" type="none"/>
              <a:tailEnd len="med" w="med" type="none"/>
            </a:ln>
          </p:spPr>
        </p:cxnSp>
        <p:cxnSp>
          <p:nvCxnSpPr>
            <p:cNvPr id="470" name="Google Shape;470;p14"/>
            <p:cNvCxnSpPr/>
            <p:nvPr/>
          </p:nvCxnSpPr>
          <p:spPr>
            <a:xfrm>
              <a:off x="-199950" y="3351246"/>
              <a:ext cx="9543900" cy="0"/>
            </a:xfrm>
            <a:prstGeom prst="straightConnector1">
              <a:avLst/>
            </a:prstGeom>
            <a:noFill/>
            <a:ln cap="flat" cmpd="sng" w="19050">
              <a:solidFill>
                <a:schemeClr val="accent3"/>
              </a:solidFill>
              <a:prstDash val="solid"/>
              <a:round/>
              <a:headEnd len="med" w="med" type="none"/>
              <a:tailEnd len="med" w="med" type="none"/>
            </a:ln>
          </p:spPr>
        </p:cxnSp>
        <p:cxnSp>
          <p:nvCxnSpPr>
            <p:cNvPr id="471" name="Google Shape;471;p14"/>
            <p:cNvCxnSpPr/>
            <p:nvPr/>
          </p:nvCxnSpPr>
          <p:spPr>
            <a:xfrm>
              <a:off x="-199950" y="3870768"/>
              <a:ext cx="9543900" cy="0"/>
            </a:xfrm>
            <a:prstGeom prst="straightConnector1">
              <a:avLst/>
            </a:prstGeom>
            <a:noFill/>
            <a:ln cap="flat" cmpd="sng" w="19050">
              <a:solidFill>
                <a:schemeClr val="accent3"/>
              </a:solidFill>
              <a:prstDash val="solid"/>
              <a:round/>
              <a:headEnd len="med" w="med" type="none"/>
              <a:tailEnd len="med" w="med" type="none"/>
            </a:ln>
          </p:spPr>
        </p:cxnSp>
        <p:cxnSp>
          <p:nvCxnSpPr>
            <p:cNvPr id="472" name="Google Shape;472;p14"/>
            <p:cNvCxnSpPr/>
            <p:nvPr/>
          </p:nvCxnSpPr>
          <p:spPr>
            <a:xfrm>
              <a:off x="-199950" y="4390290"/>
              <a:ext cx="9543900" cy="0"/>
            </a:xfrm>
            <a:prstGeom prst="straightConnector1">
              <a:avLst/>
            </a:prstGeom>
            <a:noFill/>
            <a:ln cap="flat" cmpd="sng" w="19050">
              <a:solidFill>
                <a:schemeClr val="accent3"/>
              </a:solidFill>
              <a:prstDash val="solid"/>
              <a:round/>
              <a:headEnd len="med" w="med" type="none"/>
              <a:tailEnd len="med" w="med" type="none"/>
            </a:ln>
          </p:spPr>
        </p:cxnSp>
        <p:cxnSp>
          <p:nvCxnSpPr>
            <p:cNvPr id="473" name="Google Shape;473;p14"/>
            <p:cNvCxnSpPr/>
            <p:nvPr/>
          </p:nvCxnSpPr>
          <p:spPr>
            <a:xfrm>
              <a:off x="-199950" y="4909813"/>
              <a:ext cx="9543900" cy="0"/>
            </a:xfrm>
            <a:prstGeom prst="straightConnector1">
              <a:avLst/>
            </a:prstGeom>
            <a:noFill/>
            <a:ln cap="flat" cmpd="sng" w="19050">
              <a:solidFill>
                <a:schemeClr val="accent3"/>
              </a:solidFill>
              <a:prstDash val="solid"/>
              <a:round/>
              <a:headEnd len="med" w="med" type="none"/>
              <a:tailEnd len="med" w="med" type="none"/>
            </a:ln>
          </p:spPr>
        </p:cxnSp>
        <p:cxnSp>
          <p:nvCxnSpPr>
            <p:cNvPr id="474" name="Google Shape;474;p14"/>
            <p:cNvCxnSpPr/>
            <p:nvPr/>
          </p:nvCxnSpPr>
          <p:spPr>
            <a:xfrm rot="10800000">
              <a:off x="8830150" y="-251250"/>
              <a:ext cx="0" cy="5646000"/>
            </a:xfrm>
            <a:prstGeom prst="straightConnector1">
              <a:avLst/>
            </a:prstGeom>
            <a:noFill/>
            <a:ln cap="flat" cmpd="sng" w="19050">
              <a:solidFill>
                <a:schemeClr val="accent3"/>
              </a:solidFill>
              <a:prstDash val="solid"/>
              <a:round/>
              <a:headEnd len="med" w="med" type="none"/>
              <a:tailEnd len="med" w="med" type="none"/>
            </a:ln>
          </p:spPr>
        </p:cxnSp>
      </p:grpSp>
      <p:grpSp>
        <p:nvGrpSpPr>
          <p:cNvPr id="475" name="Google Shape;475;p14"/>
          <p:cNvGrpSpPr/>
          <p:nvPr/>
        </p:nvGrpSpPr>
        <p:grpSpPr>
          <a:xfrm>
            <a:off x="473650" y="274900"/>
            <a:ext cx="8349800" cy="4746124"/>
            <a:chOff x="473650" y="274900"/>
            <a:chExt cx="8349800" cy="4746124"/>
          </a:xfrm>
        </p:grpSpPr>
        <p:grpSp>
          <p:nvGrpSpPr>
            <p:cNvPr id="476" name="Google Shape;476;p14"/>
            <p:cNvGrpSpPr/>
            <p:nvPr/>
          </p:nvGrpSpPr>
          <p:grpSpPr>
            <a:xfrm>
              <a:off x="626050" y="427300"/>
              <a:ext cx="8197400" cy="4593724"/>
              <a:chOff x="-280802" y="20880"/>
              <a:chExt cx="10622522" cy="5952733"/>
            </a:xfrm>
          </p:grpSpPr>
          <p:sp>
            <p:nvSpPr>
              <p:cNvPr id="477" name="Google Shape;477;p14"/>
              <p:cNvSpPr/>
              <p:nvPr/>
            </p:nvSpPr>
            <p:spPr>
              <a:xfrm>
                <a:off x="-280802" y="549713"/>
                <a:ext cx="10622520" cy="5423901"/>
              </a:xfrm>
              <a:custGeom>
                <a:rect b="b" l="l" r="r" t="t"/>
                <a:pathLst>
                  <a:path extrusionOk="0" h="14157" w="29507">
                    <a:moveTo>
                      <a:pt x="0" y="14157"/>
                    </a:moveTo>
                    <a:lnTo>
                      <a:pt x="29507" y="14157"/>
                    </a:lnTo>
                    <a:lnTo>
                      <a:pt x="29507" y="0"/>
                    </a:lnTo>
                    <a:lnTo>
                      <a:pt x="0" y="0"/>
                    </a:lnTo>
                    <a:lnTo>
                      <a:pt x="0" y="14157"/>
                    </a:lnTo>
                    <a:close/>
                  </a:path>
                </a:pathLst>
              </a:custGeom>
              <a:solidFill>
                <a:srgbClr val="FFFFFF"/>
              </a:solidFill>
              <a:ln cap="flat" cmpd="sng" w="19050">
                <a:solidFill>
                  <a:schemeClr val="dk1"/>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478" name="Google Shape;478;p14"/>
              <p:cNvSpPr/>
              <p:nvPr/>
            </p:nvSpPr>
            <p:spPr>
              <a:xfrm>
                <a:off x="-280800" y="20880"/>
                <a:ext cx="10622520" cy="528840"/>
              </a:xfrm>
              <a:custGeom>
                <a:rect b="b" l="l" r="r" t="t"/>
                <a:pathLst>
                  <a:path extrusionOk="0" h="1469" w="29507">
                    <a:moveTo>
                      <a:pt x="28655" y="0"/>
                    </a:moveTo>
                    <a:lnTo>
                      <a:pt x="851" y="0"/>
                    </a:lnTo>
                    <a:cubicBezTo>
                      <a:pt x="381" y="0"/>
                      <a:pt x="0" y="312"/>
                      <a:pt x="0" y="698"/>
                    </a:cubicBezTo>
                    <a:lnTo>
                      <a:pt x="0" y="1469"/>
                    </a:lnTo>
                    <a:lnTo>
                      <a:pt x="29507" y="1469"/>
                    </a:lnTo>
                    <a:lnTo>
                      <a:pt x="29507" y="698"/>
                    </a:lnTo>
                    <a:cubicBezTo>
                      <a:pt x="29507" y="312"/>
                      <a:pt x="29126" y="0"/>
                      <a:pt x="28655" y="0"/>
                    </a:cubicBezTo>
                    <a:close/>
                  </a:path>
                </a:pathLst>
              </a:custGeom>
              <a:solidFill>
                <a:schemeClr val="accent2"/>
              </a:solidFill>
              <a:ln cap="flat" cmpd="sng" w="19050">
                <a:solidFill>
                  <a:schemeClr val="dk1"/>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479" name="Google Shape;479;p14"/>
              <p:cNvSpPr/>
              <p:nvPr/>
            </p:nvSpPr>
            <p:spPr>
              <a:xfrm>
                <a:off x="-47880" y="163440"/>
                <a:ext cx="243000" cy="243360"/>
              </a:xfrm>
              <a:custGeom>
                <a:rect b="b" l="l" r="r" t="t"/>
                <a:pathLst>
                  <a:path extrusionOk="0" h="676" w="675">
                    <a:moveTo>
                      <a:pt x="675" y="338"/>
                    </a:moveTo>
                    <a:cubicBezTo>
                      <a:pt x="675" y="525"/>
                      <a:pt x="524" y="676"/>
                      <a:pt x="337" y="676"/>
                    </a:cubicBezTo>
                    <a:cubicBezTo>
                      <a:pt x="151" y="676"/>
                      <a:pt x="0" y="525"/>
                      <a:pt x="0" y="338"/>
                    </a:cubicBezTo>
                    <a:cubicBezTo>
                      <a:pt x="0" y="152"/>
                      <a:pt x="151" y="0"/>
                      <a:pt x="337" y="0"/>
                    </a:cubicBezTo>
                    <a:cubicBezTo>
                      <a:pt x="524" y="0"/>
                      <a:pt x="675" y="152"/>
                      <a:pt x="675" y="338"/>
                    </a:cubicBezTo>
                    <a:close/>
                  </a:path>
                </a:pathLst>
              </a:custGeom>
              <a:solidFill>
                <a:schemeClr val="lt1"/>
              </a:solidFill>
              <a:ln cap="flat" cmpd="sng" w="19050">
                <a:solidFill>
                  <a:schemeClr val="dk1"/>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480" name="Google Shape;480;p14"/>
              <p:cNvSpPr/>
              <p:nvPr/>
            </p:nvSpPr>
            <p:spPr>
              <a:xfrm>
                <a:off x="327960" y="163440"/>
                <a:ext cx="243000" cy="243360"/>
              </a:xfrm>
              <a:custGeom>
                <a:rect b="b" l="l" r="r" t="t"/>
                <a:pathLst>
                  <a:path extrusionOk="0" h="676" w="675">
                    <a:moveTo>
                      <a:pt x="675" y="338"/>
                    </a:moveTo>
                    <a:cubicBezTo>
                      <a:pt x="675" y="525"/>
                      <a:pt x="524" y="676"/>
                      <a:pt x="337" y="676"/>
                    </a:cubicBezTo>
                    <a:cubicBezTo>
                      <a:pt x="151" y="676"/>
                      <a:pt x="0" y="525"/>
                      <a:pt x="0" y="338"/>
                    </a:cubicBezTo>
                    <a:cubicBezTo>
                      <a:pt x="0" y="152"/>
                      <a:pt x="151" y="0"/>
                      <a:pt x="337" y="0"/>
                    </a:cubicBezTo>
                    <a:cubicBezTo>
                      <a:pt x="524" y="0"/>
                      <a:pt x="675" y="152"/>
                      <a:pt x="675" y="338"/>
                    </a:cubicBezTo>
                    <a:close/>
                  </a:path>
                </a:pathLst>
              </a:custGeom>
              <a:solidFill>
                <a:schemeClr val="dk1"/>
              </a:solidFill>
              <a:ln cap="flat" cmpd="sng" w="19050">
                <a:solidFill>
                  <a:schemeClr val="dk1"/>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481" name="Google Shape;481;p14"/>
              <p:cNvSpPr/>
              <p:nvPr/>
            </p:nvSpPr>
            <p:spPr>
              <a:xfrm>
                <a:off x="703800" y="163440"/>
                <a:ext cx="243000" cy="243360"/>
              </a:xfrm>
              <a:custGeom>
                <a:rect b="b" l="l" r="r" t="t"/>
                <a:pathLst>
                  <a:path extrusionOk="0" h="676" w="675">
                    <a:moveTo>
                      <a:pt x="675" y="338"/>
                    </a:moveTo>
                    <a:cubicBezTo>
                      <a:pt x="675" y="525"/>
                      <a:pt x="524" y="676"/>
                      <a:pt x="337" y="676"/>
                    </a:cubicBezTo>
                    <a:cubicBezTo>
                      <a:pt x="151" y="676"/>
                      <a:pt x="0" y="525"/>
                      <a:pt x="0" y="338"/>
                    </a:cubicBezTo>
                    <a:cubicBezTo>
                      <a:pt x="0" y="152"/>
                      <a:pt x="151" y="0"/>
                      <a:pt x="337" y="0"/>
                    </a:cubicBezTo>
                    <a:cubicBezTo>
                      <a:pt x="524" y="0"/>
                      <a:pt x="675" y="152"/>
                      <a:pt x="675" y="338"/>
                    </a:cubicBezTo>
                    <a:close/>
                  </a:path>
                </a:pathLst>
              </a:custGeom>
              <a:solidFill>
                <a:schemeClr val="dk2"/>
              </a:solidFill>
              <a:ln cap="flat" cmpd="sng" w="19050">
                <a:solidFill>
                  <a:schemeClr val="dk1"/>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nvGrpSpPr>
            <p:cNvPr id="482" name="Google Shape;482;p14"/>
            <p:cNvGrpSpPr/>
            <p:nvPr/>
          </p:nvGrpSpPr>
          <p:grpSpPr>
            <a:xfrm>
              <a:off x="473650" y="274900"/>
              <a:ext cx="8197400" cy="4593724"/>
              <a:chOff x="-280802" y="20880"/>
              <a:chExt cx="10622522" cy="5952733"/>
            </a:xfrm>
          </p:grpSpPr>
          <p:sp>
            <p:nvSpPr>
              <p:cNvPr id="483" name="Google Shape;483;p14"/>
              <p:cNvSpPr/>
              <p:nvPr/>
            </p:nvSpPr>
            <p:spPr>
              <a:xfrm>
                <a:off x="-280802" y="549713"/>
                <a:ext cx="10622520" cy="5423901"/>
              </a:xfrm>
              <a:custGeom>
                <a:rect b="b" l="l" r="r" t="t"/>
                <a:pathLst>
                  <a:path extrusionOk="0" h="14157" w="29507">
                    <a:moveTo>
                      <a:pt x="0" y="14157"/>
                    </a:moveTo>
                    <a:lnTo>
                      <a:pt x="29507" y="14157"/>
                    </a:lnTo>
                    <a:lnTo>
                      <a:pt x="29507" y="0"/>
                    </a:lnTo>
                    <a:lnTo>
                      <a:pt x="0" y="0"/>
                    </a:lnTo>
                    <a:lnTo>
                      <a:pt x="0" y="14157"/>
                    </a:lnTo>
                    <a:close/>
                  </a:path>
                </a:pathLst>
              </a:custGeom>
              <a:solidFill>
                <a:srgbClr val="FFFFFF"/>
              </a:solidFill>
              <a:ln cap="flat" cmpd="sng" w="19050">
                <a:solidFill>
                  <a:schemeClr val="dk1"/>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484" name="Google Shape;484;p14"/>
              <p:cNvSpPr/>
              <p:nvPr/>
            </p:nvSpPr>
            <p:spPr>
              <a:xfrm>
                <a:off x="-280800" y="20880"/>
                <a:ext cx="10622520" cy="528840"/>
              </a:xfrm>
              <a:custGeom>
                <a:rect b="b" l="l" r="r" t="t"/>
                <a:pathLst>
                  <a:path extrusionOk="0" h="1469" w="29507">
                    <a:moveTo>
                      <a:pt x="28655" y="0"/>
                    </a:moveTo>
                    <a:lnTo>
                      <a:pt x="851" y="0"/>
                    </a:lnTo>
                    <a:cubicBezTo>
                      <a:pt x="381" y="0"/>
                      <a:pt x="0" y="312"/>
                      <a:pt x="0" y="698"/>
                    </a:cubicBezTo>
                    <a:lnTo>
                      <a:pt x="0" y="1469"/>
                    </a:lnTo>
                    <a:lnTo>
                      <a:pt x="29507" y="1469"/>
                    </a:lnTo>
                    <a:lnTo>
                      <a:pt x="29507" y="698"/>
                    </a:lnTo>
                    <a:cubicBezTo>
                      <a:pt x="29507" y="312"/>
                      <a:pt x="29126" y="0"/>
                      <a:pt x="28655" y="0"/>
                    </a:cubicBezTo>
                    <a:close/>
                  </a:path>
                </a:pathLst>
              </a:custGeom>
              <a:solidFill>
                <a:schemeClr val="lt2"/>
              </a:solidFill>
              <a:ln cap="flat" cmpd="sng" w="19050">
                <a:solidFill>
                  <a:schemeClr val="dk1"/>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485" name="Google Shape;485;p14"/>
              <p:cNvSpPr/>
              <p:nvPr/>
            </p:nvSpPr>
            <p:spPr>
              <a:xfrm>
                <a:off x="-47880" y="163440"/>
                <a:ext cx="243000" cy="243360"/>
              </a:xfrm>
              <a:custGeom>
                <a:rect b="b" l="l" r="r" t="t"/>
                <a:pathLst>
                  <a:path extrusionOk="0" h="676" w="675">
                    <a:moveTo>
                      <a:pt x="675" y="338"/>
                    </a:moveTo>
                    <a:cubicBezTo>
                      <a:pt x="675" y="525"/>
                      <a:pt x="524" y="676"/>
                      <a:pt x="337" y="676"/>
                    </a:cubicBezTo>
                    <a:cubicBezTo>
                      <a:pt x="151" y="676"/>
                      <a:pt x="0" y="525"/>
                      <a:pt x="0" y="338"/>
                    </a:cubicBezTo>
                    <a:cubicBezTo>
                      <a:pt x="0" y="152"/>
                      <a:pt x="151" y="0"/>
                      <a:pt x="337" y="0"/>
                    </a:cubicBezTo>
                    <a:cubicBezTo>
                      <a:pt x="524" y="0"/>
                      <a:pt x="675" y="152"/>
                      <a:pt x="675" y="338"/>
                    </a:cubicBezTo>
                    <a:close/>
                  </a:path>
                </a:pathLst>
              </a:custGeom>
              <a:solidFill>
                <a:schemeClr val="lt1"/>
              </a:solidFill>
              <a:ln cap="flat" cmpd="sng" w="19050">
                <a:solidFill>
                  <a:schemeClr val="dk1"/>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486" name="Google Shape;486;p14"/>
              <p:cNvSpPr/>
              <p:nvPr/>
            </p:nvSpPr>
            <p:spPr>
              <a:xfrm>
                <a:off x="327960" y="163440"/>
                <a:ext cx="243000" cy="243360"/>
              </a:xfrm>
              <a:custGeom>
                <a:rect b="b" l="l" r="r" t="t"/>
                <a:pathLst>
                  <a:path extrusionOk="0" h="676" w="675">
                    <a:moveTo>
                      <a:pt x="675" y="338"/>
                    </a:moveTo>
                    <a:cubicBezTo>
                      <a:pt x="675" y="525"/>
                      <a:pt x="524" y="676"/>
                      <a:pt x="337" y="676"/>
                    </a:cubicBezTo>
                    <a:cubicBezTo>
                      <a:pt x="151" y="676"/>
                      <a:pt x="0" y="525"/>
                      <a:pt x="0" y="338"/>
                    </a:cubicBezTo>
                    <a:cubicBezTo>
                      <a:pt x="0" y="152"/>
                      <a:pt x="151" y="0"/>
                      <a:pt x="337" y="0"/>
                    </a:cubicBezTo>
                    <a:cubicBezTo>
                      <a:pt x="524" y="0"/>
                      <a:pt x="675" y="152"/>
                      <a:pt x="675" y="338"/>
                    </a:cubicBezTo>
                    <a:close/>
                  </a:path>
                </a:pathLst>
              </a:custGeom>
              <a:solidFill>
                <a:schemeClr val="dk1"/>
              </a:solidFill>
              <a:ln cap="flat" cmpd="sng" w="19050">
                <a:solidFill>
                  <a:schemeClr val="dk1"/>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487" name="Google Shape;487;p14"/>
              <p:cNvSpPr/>
              <p:nvPr/>
            </p:nvSpPr>
            <p:spPr>
              <a:xfrm>
                <a:off x="703800" y="163440"/>
                <a:ext cx="243000" cy="243360"/>
              </a:xfrm>
              <a:custGeom>
                <a:rect b="b" l="l" r="r" t="t"/>
                <a:pathLst>
                  <a:path extrusionOk="0" h="676" w="675">
                    <a:moveTo>
                      <a:pt x="675" y="338"/>
                    </a:moveTo>
                    <a:cubicBezTo>
                      <a:pt x="675" y="525"/>
                      <a:pt x="524" y="676"/>
                      <a:pt x="337" y="676"/>
                    </a:cubicBezTo>
                    <a:cubicBezTo>
                      <a:pt x="151" y="676"/>
                      <a:pt x="0" y="525"/>
                      <a:pt x="0" y="338"/>
                    </a:cubicBezTo>
                    <a:cubicBezTo>
                      <a:pt x="0" y="152"/>
                      <a:pt x="151" y="0"/>
                      <a:pt x="337" y="0"/>
                    </a:cubicBezTo>
                    <a:cubicBezTo>
                      <a:pt x="524" y="0"/>
                      <a:pt x="675" y="152"/>
                      <a:pt x="675" y="338"/>
                    </a:cubicBezTo>
                    <a:close/>
                  </a:path>
                </a:pathLst>
              </a:custGeom>
              <a:solidFill>
                <a:schemeClr val="dk2"/>
              </a:solidFill>
              <a:ln cap="flat" cmpd="sng" w="19050">
                <a:solidFill>
                  <a:schemeClr val="dk1"/>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sp>
        <p:nvSpPr>
          <p:cNvPr id="488" name="Google Shape;488;p14"/>
          <p:cNvSpPr txBox="1"/>
          <p:nvPr>
            <p:ph idx="1" type="body"/>
          </p:nvPr>
        </p:nvSpPr>
        <p:spPr>
          <a:xfrm>
            <a:off x="896875" y="1978550"/>
            <a:ext cx="3675600" cy="2625600"/>
          </a:xfrm>
          <a:prstGeom prst="rect">
            <a:avLst/>
          </a:prstGeom>
        </p:spPr>
        <p:txBody>
          <a:bodyPr anchorCtr="0" anchor="t" bIns="91425" lIns="91425" spcFirstLastPara="1" rIns="91425" wrap="square" tIns="91425">
            <a:noAutofit/>
          </a:bodyPr>
          <a:lstStyle>
            <a:lvl1pPr indent="-330200" lvl="0" marL="457200" rtl="0">
              <a:lnSpc>
                <a:spcPct val="100000"/>
              </a:lnSpc>
              <a:spcBef>
                <a:spcPts val="0"/>
              </a:spcBef>
              <a:spcAft>
                <a:spcPts val="0"/>
              </a:spcAft>
              <a:buClr>
                <a:schemeClr val="accent2"/>
              </a:buClr>
              <a:buSzPts val="1600"/>
              <a:buFont typeface="Bitter Light"/>
              <a:buChar char="●"/>
              <a:defRPr/>
            </a:lvl1pPr>
            <a:lvl2pPr indent="-317500" lvl="1" marL="914400" rtl="0">
              <a:lnSpc>
                <a:spcPct val="100000"/>
              </a:lnSpc>
              <a:spcBef>
                <a:spcPts val="0"/>
              </a:spcBef>
              <a:spcAft>
                <a:spcPts val="0"/>
              </a:spcAft>
              <a:buSzPts val="1400"/>
              <a:buFont typeface="Nunito Light"/>
              <a:buChar char="○"/>
              <a:defRPr/>
            </a:lvl2pPr>
            <a:lvl3pPr indent="-317500" lvl="2" marL="1371600" rtl="0">
              <a:lnSpc>
                <a:spcPct val="100000"/>
              </a:lnSpc>
              <a:spcBef>
                <a:spcPts val="0"/>
              </a:spcBef>
              <a:spcAft>
                <a:spcPts val="0"/>
              </a:spcAft>
              <a:buSzPts val="1400"/>
              <a:buFont typeface="Nunito Light"/>
              <a:buChar char="■"/>
              <a:defRPr/>
            </a:lvl3pPr>
            <a:lvl4pPr indent="-317500" lvl="3" marL="1828800" rtl="0">
              <a:lnSpc>
                <a:spcPct val="100000"/>
              </a:lnSpc>
              <a:spcBef>
                <a:spcPts val="0"/>
              </a:spcBef>
              <a:spcAft>
                <a:spcPts val="0"/>
              </a:spcAft>
              <a:buSzPts val="1400"/>
              <a:buFont typeface="Nunito Light"/>
              <a:buChar char="●"/>
              <a:defRPr/>
            </a:lvl4pPr>
            <a:lvl5pPr indent="-317500" lvl="4" marL="2286000" rtl="0">
              <a:lnSpc>
                <a:spcPct val="100000"/>
              </a:lnSpc>
              <a:spcBef>
                <a:spcPts val="0"/>
              </a:spcBef>
              <a:spcAft>
                <a:spcPts val="0"/>
              </a:spcAft>
              <a:buSzPts val="1400"/>
              <a:buFont typeface="Nunito Light"/>
              <a:buChar char="○"/>
              <a:defRPr/>
            </a:lvl5pPr>
            <a:lvl6pPr indent="-317500" lvl="5" marL="2743200" rtl="0">
              <a:lnSpc>
                <a:spcPct val="100000"/>
              </a:lnSpc>
              <a:spcBef>
                <a:spcPts val="0"/>
              </a:spcBef>
              <a:spcAft>
                <a:spcPts val="0"/>
              </a:spcAft>
              <a:buSzPts val="1400"/>
              <a:buFont typeface="Nunito Light"/>
              <a:buChar char="■"/>
              <a:defRPr/>
            </a:lvl6pPr>
            <a:lvl7pPr indent="-317500" lvl="6" marL="3200400" rtl="0">
              <a:lnSpc>
                <a:spcPct val="100000"/>
              </a:lnSpc>
              <a:spcBef>
                <a:spcPts val="0"/>
              </a:spcBef>
              <a:spcAft>
                <a:spcPts val="0"/>
              </a:spcAft>
              <a:buSzPts val="1400"/>
              <a:buFont typeface="Nunito Light"/>
              <a:buChar char="●"/>
              <a:defRPr/>
            </a:lvl7pPr>
            <a:lvl8pPr indent="-317500" lvl="7" marL="3657600" rtl="0">
              <a:lnSpc>
                <a:spcPct val="100000"/>
              </a:lnSpc>
              <a:spcBef>
                <a:spcPts val="0"/>
              </a:spcBef>
              <a:spcAft>
                <a:spcPts val="0"/>
              </a:spcAft>
              <a:buSzPts val="1400"/>
              <a:buFont typeface="Nunito Light"/>
              <a:buChar char="○"/>
              <a:defRPr/>
            </a:lvl8pPr>
            <a:lvl9pPr indent="-317500" lvl="8" marL="4114800" rtl="0">
              <a:lnSpc>
                <a:spcPct val="100000"/>
              </a:lnSpc>
              <a:spcBef>
                <a:spcPts val="0"/>
              </a:spcBef>
              <a:spcAft>
                <a:spcPts val="0"/>
              </a:spcAft>
              <a:buSzPts val="1400"/>
              <a:buFont typeface="Nunito Light"/>
              <a:buChar char="■"/>
              <a:defRPr/>
            </a:lvl9pPr>
          </a:lstStyle>
          <a:p/>
        </p:txBody>
      </p:sp>
      <p:sp>
        <p:nvSpPr>
          <p:cNvPr id="489" name="Google Shape;489;p14"/>
          <p:cNvSpPr txBox="1"/>
          <p:nvPr>
            <p:ph idx="2" type="body"/>
          </p:nvPr>
        </p:nvSpPr>
        <p:spPr>
          <a:xfrm>
            <a:off x="4572419" y="1978550"/>
            <a:ext cx="3675600" cy="2625600"/>
          </a:xfrm>
          <a:prstGeom prst="rect">
            <a:avLst/>
          </a:prstGeom>
        </p:spPr>
        <p:txBody>
          <a:bodyPr anchorCtr="0" anchor="t" bIns="91425" lIns="91425" spcFirstLastPara="1" rIns="91425" wrap="square" tIns="91425">
            <a:noAutofit/>
          </a:bodyPr>
          <a:lstStyle>
            <a:lvl1pPr indent="-330200" lvl="0" marL="457200" rtl="0">
              <a:lnSpc>
                <a:spcPct val="100000"/>
              </a:lnSpc>
              <a:spcBef>
                <a:spcPts val="0"/>
              </a:spcBef>
              <a:spcAft>
                <a:spcPts val="0"/>
              </a:spcAft>
              <a:buClr>
                <a:schemeClr val="accent2"/>
              </a:buClr>
              <a:buSzPts val="1600"/>
              <a:buChar char="●"/>
              <a:defRPr/>
            </a:lvl1pPr>
            <a:lvl2pPr indent="-317500" lvl="1" marL="914400" rtl="0">
              <a:lnSpc>
                <a:spcPct val="100000"/>
              </a:lnSpc>
              <a:spcBef>
                <a:spcPts val="0"/>
              </a:spcBef>
              <a:spcAft>
                <a:spcPts val="0"/>
              </a:spcAft>
              <a:buSzPts val="1400"/>
              <a:buChar char="○"/>
              <a:defRPr/>
            </a:lvl2pPr>
            <a:lvl3pPr indent="-317500" lvl="2" marL="1371600" rtl="0">
              <a:lnSpc>
                <a:spcPct val="100000"/>
              </a:lnSpc>
              <a:spcBef>
                <a:spcPts val="0"/>
              </a:spcBef>
              <a:spcAft>
                <a:spcPts val="0"/>
              </a:spcAft>
              <a:buSzPts val="1400"/>
              <a:buChar char="■"/>
              <a:defRPr/>
            </a:lvl3pPr>
            <a:lvl4pPr indent="-317500" lvl="3" marL="1828800" rtl="0">
              <a:lnSpc>
                <a:spcPct val="100000"/>
              </a:lnSpc>
              <a:spcBef>
                <a:spcPts val="0"/>
              </a:spcBef>
              <a:spcAft>
                <a:spcPts val="0"/>
              </a:spcAft>
              <a:buSzPts val="1400"/>
              <a:buChar char="●"/>
              <a:defRPr/>
            </a:lvl4pPr>
            <a:lvl5pPr indent="-317500" lvl="4" marL="2286000" rtl="0">
              <a:lnSpc>
                <a:spcPct val="100000"/>
              </a:lnSpc>
              <a:spcBef>
                <a:spcPts val="0"/>
              </a:spcBef>
              <a:spcAft>
                <a:spcPts val="0"/>
              </a:spcAft>
              <a:buSzPts val="1400"/>
              <a:buChar char="○"/>
              <a:defRPr/>
            </a:lvl5pPr>
            <a:lvl6pPr indent="-317500" lvl="5" marL="2743200" rtl="0">
              <a:lnSpc>
                <a:spcPct val="100000"/>
              </a:lnSpc>
              <a:spcBef>
                <a:spcPts val="0"/>
              </a:spcBef>
              <a:spcAft>
                <a:spcPts val="0"/>
              </a:spcAft>
              <a:buSzPts val="1400"/>
              <a:buChar char="■"/>
              <a:defRPr/>
            </a:lvl6pPr>
            <a:lvl7pPr indent="-317500" lvl="6" marL="3200400" rtl="0">
              <a:lnSpc>
                <a:spcPct val="100000"/>
              </a:lnSpc>
              <a:spcBef>
                <a:spcPts val="0"/>
              </a:spcBef>
              <a:spcAft>
                <a:spcPts val="0"/>
              </a:spcAft>
              <a:buSzPts val="1400"/>
              <a:buChar char="●"/>
              <a:defRPr/>
            </a:lvl7pPr>
            <a:lvl8pPr indent="-317500" lvl="7" marL="3657600" rtl="0">
              <a:lnSpc>
                <a:spcPct val="100000"/>
              </a:lnSpc>
              <a:spcBef>
                <a:spcPts val="0"/>
              </a:spcBef>
              <a:spcAft>
                <a:spcPts val="0"/>
              </a:spcAft>
              <a:buSzPts val="1400"/>
              <a:buChar char="○"/>
              <a:defRPr/>
            </a:lvl8pPr>
            <a:lvl9pPr indent="-317500" lvl="8" marL="4114800" rtl="0">
              <a:lnSpc>
                <a:spcPct val="100000"/>
              </a:lnSpc>
              <a:spcBef>
                <a:spcPts val="0"/>
              </a:spcBef>
              <a:spcAft>
                <a:spcPts val="0"/>
              </a:spcAft>
              <a:buSzPts val="1400"/>
              <a:buChar char="■"/>
              <a:defRPr/>
            </a:lvl9pPr>
          </a:lstStyle>
          <a:p/>
        </p:txBody>
      </p:sp>
      <p:sp>
        <p:nvSpPr>
          <p:cNvPr id="490" name="Google Shape;490;p14"/>
          <p:cNvSpPr txBox="1"/>
          <p:nvPr>
            <p:ph type="title"/>
          </p:nvPr>
        </p:nvSpPr>
        <p:spPr>
          <a:xfrm>
            <a:off x="896750" y="941350"/>
            <a:ext cx="7351200" cy="572700"/>
          </a:xfrm>
          <a:prstGeom prst="rect">
            <a:avLst/>
          </a:prstGeom>
          <a:ln>
            <a:noFill/>
          </a:ln>
        </p:spPr>
        <p:txBody>
          <a:bodyPr anchorCtr="0" anchor="t" bIns="91425" lIns="91425" spcFirstLastPara="1" rIns="91425" wrap="square" tIns="91425">
            <a:noAutofit/>
          </a:bodyPr>
          <a:lstStyle>
            <a:lvl1pPr lvl="0" rtl="0" algn="ctr">
              <a:spcBef>
                <a:spcPts val="0"/>
              </a:spcBef>
              <a:spcAft>
                <a:spcPts val="0"/>
              </a:spcAft>
              <a:buSzPts val="3000"/>
              <a:buNone/>
              <a:defRPr sz="28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1_1_1_2">
    <p:spTree>
      <p:nvGrpSpPr>
        <p:cNvPr id="491" name="Shape 491"/>
        <p:cNvGrpSpPr/>
        <p:nvPr/>
      </p:nvGrpSpPr>
      <p:grpSpPr>
        <a:xfrm>
          <a:off x="0" y="0"/>
          <a:ext cx="0" cy="0"/>
          <a:chOff x="0" y="0"/>
          <a:chExt cx="0" cy="0"/>
        </a:xfrm>
      </p:grpSpPr>
      <p:grpSp>
        <p:nvGrpSpPr>
          <p:cNvPr id="492" name="Google Shape;492;p15"/>
          <p:cNvGrpSpPr/>
          <p:nvPr/>
        </p:nvGrpSpPr>
        <p:grpSpPr>
          <a:xfrm>
            <a:off x="-199950" y="-327450"/>
            <a:ext cx="9543900" cy="5646000"/>
            <a:chOff x="-199950" y="-251250"/>
            <a:chExt cx="9543900" cy="5646000"/>
          </a:xfrm>
        </p:grpSpPr>
        <p:cxnSp>
          <p:nvCxnSpPr>
            <p:cNvPr id="493" name="Google Shape;493;p15"/>
            <p:cNvCxnSpPr/>
            <p:nvPr/>
          </p:nvCxnSpPr>
          <p:spPr>
            <a:xfrm rot="10800000">
              <a:off x="314625" y="-251250"/>
              <a:ext cx="0" cy="5646000"/>
            </a:xfrm>
            <a:prstGeom prst="straightConnector1">
              <a:avLst/>
            </a:prstGeom>
            <a:noFill/>
            <a:ln cap="flat" cmpd="sng" w="19050">
              <a:solidFill>
                <a:schemeClr val="accent3"/>
              </a:solidFill>
              <a:prstDash val="solid"/>
              <a:round/>
              <a:headEnd len="med" w="med" type="none"/>
              <a:tailEnd len="med" w="med" type="none"/>
            </a:ln>
          </p:spPr>
        </p:cxnSp>
        <p:cxnSp>
          <p:nvCxnSpPr>
            <p:cNvPr id="494" name="Google Shape;494;p15"/>
            <p:cNvCxnSpPr/>
            <p:nvPr/>
          </p:nvCxnSpPr>
          <p:spPr>
            <a:xfrm rot="10800000">
              <a:off x="882327" y="-251250"/>
              <a:ext cx="0" cy="5646000"/>
            </a:xfrm>
            <a:prstGeom prst="straightConnector1">
              <a:avLst/>
            </a:prstGeom>
            <a:noFill/>
            <a:ln cap="flat" cmpd="sng" w="19050">
              <a:solidFill>
                <a:schemeClr val="accent3"/>
              </a:solidFill>
              <a:prstDash val="solid"/>
              <a:round/>
              <a:headEnd len="med" w="med" type="none"/>
              <a:tailEnd len="med" w="med" type="none"/>
            </a:ln>
          </p:spPr>
        </p:cxnSp>
        <p:cxnSp>
          <p:nvCxnSpPr>
            <p:cNvPr id="495" name="Google Shape;495;p15"/>
            <p:cNvCxnSpPr/>
            <p:nvPr/>
          </p:nvCxnSpPr>
          <p:spPr>
            <a:xfrm rot="10800000">
              <a:off x="1450028" y="-251250"/>
              <a:ext cx="0" cy="5646000"/>
            </a:xfrm>
            <a:prstGeom prst="straightConnector1">
              <a:avLst/>
            </a:prstGeom>
            <a:noFill/>
            <a:ln cap="flat" cmpd="sng" w="19050">
              <a:solidFill>
                <a:schemeClr val="accent3"/>
              </a:solidFill>
              <a:prstDash val="solid"/>
              <a:round/>
              <a:headEnd len="med" w="med" type="none"/>
              <a:tailEnd len="med" w="med" type="none"/>
            </a:ln>
          </p:spPr>
        </p:cxnSp>
        <p:cxnSp>
          <p:nvCxnSpPr>
            <p:cNvPr id="496" name="Google Shape;496;p15"/>
            <p:cNvCxnSpPr/>
            <p:nvPr/>
          </p:nvCxnSpPr>
          <p:spPr>
            <a:xfrm rot="10800000">
              <a:off x="2017730" y="-251250"/>
              <a:ext cx="0" cy="5646000"/>
            </a:xfrm>
            <a:prstGeom prst="straightConnector1">
              <a:avLst/>
            </a:prstGeom>
            <a:noFill/>
            <a:ln cap="flat" cmpd="sng" w="19050">
              <a:solidFill>
                <a:schemeClr val="accent3"/>
              </a:solidFill>
              <a:prstDash val="solid"/>
              <a:round/>
              <a:headEnd len="med" w="med" type="none"/>
              <a:tailEnd len="med" w="med" type="none"/>
            </a:ln>
          </p:spPr>
        </p:cxnSp>
        <p:cxnSp>
          <p:nvCxnSpPr>
            <p:cNvPr id="497" name="Google Shape;497;p15"/>
            <p:cNvCxnSpPr/>
            <p:nvPr/>
          </p:nvCxnSpPr>
          <p:spPr>
            <a:xfrm rot="10800000">
              <a:off x="2585432" y="-251250"/>
              <a:ext cx="0" cy="5646000"/>
            </a:xfrm>
            <a:prstGeom prst="straightConnector1">
              <a:avLst/>
            </a:prstGeom>
            <a:noFill/>
            <a:ln cap="flat" cmpd="sng" w="19050">
              <a:solidFill>
                <a:schemeClr val="accent3"/>
              </a:solidFill>
              <a:prstDash val="solid"/>
              <a:round/>
              <a:headEnd len="med" w="med" type="none"/>
              <a:tailEnd len="med" w="med" type="none"/>
            </a:ln>
          </p:spPr>
        </p:cxnSp>
        <p:cxnSp>
          <p:nvCxnSpPr>
            <p:cNvPr id="498" name="Google Shape;498;p15"/>
            <p:cNvCxnSpPr/>
            <p:nvPr/>
          </p:nvCxnSpPr>
          <p:spPr>
            <a:xfrm rot="10800000">
              <a:off x="3153133" y="-251250"/>
              <a:ext cx="0" cy="5646000"/>
            </a:xfrm>
            <a:prstGeom prst="straightConnector1">
              <a:avLst/>
            </a:prstGeom>
            <a:noFill/>
            <a:ln cap="flat" cmpd="sng" w="19050">
              <a:solidFill>
                <a:schemeClr val="accent3"/>
              </a:solidFill>
              <a:prstDash val="solid"/>
              <a:round/>
              <a:headEnd len="med" w="med" type="none"/>
              <a:tailEnd len="med" w="med" type="none"/>
            </a:ln>
          </p:spPr>
        </p:cxnSp>
        <p:cxnSp>
          <p:nvCxnSpPr>
            <p:cNvPr id="499" name="Google Shape;499;p15"/>
            <p:cNvCxnSpPr/>
            <p:nvPr/>
          </p:nvCxnSpPr>
          <p:spPr>
            <a:xfrm rot="10800000">
              <a:off x="3720835" y="-251250"/>
              <a:ext cx="0" cy="5646000"/>
            </a:xfrm>
            <a:prstGeom prst="straightConnector1">
              <a:avLst/>
            </a:prstGeom>
            <a:noFill/>
            <a:ln cap="flat" cmpd="sng" w="19050">
              <a:solidFill>
                <a:schemeClr val="accent3"/>
              </a:solidFill>
              <a:prstDash val="solid"/>
              <a:round/>
              <a:headEnd len="med" w="med" type="none"/>
              <a:tailEnd len="med" w="med" type="none"/>
            </a:ln>
          </p:spPr>
        </p:cxnSp>
        <p:cxnSp>
          <p:nvCxnSpPr>
            <p:cNvPr id="500" name="Google Shape;500;p15"/>
            <p:cNvCxnSpPr/>
            <p:nvPr/>
          </p:nvCxnSpPr>
          <p:spPr>
            <a:xfrm rot="10800000">
              <a:off x="4288537" y="-251250"/>
              <a:ext cx="0" cy="5646000"/>
            </a:xfrm>
            <a:prstGeom prst="straightConnector1">
              <a:avLst/>
            </a:prstGeom>
            <a:noFill/>
            <a:ln cap="flat" cmpd="sng" w="19050">
              <a:solidFill>
                <a:schemeClr val="accent3"/>
              </a:solidFill>
              <a:prstDash val="solid"/>
              <a:round/>
              <a:headEnd len="med" w="med" type="none"/>
              <a:tailEnd len="med" w="med" type="none"/>
            </a:ln>
          </p:spPr>
        </p:cxnSp>
        <p:cxnSp>
          <p:nvCxnSpPr>
            <p:cNvPr id="501" name="Google Shape;501;p15"/>
            <p:cNvCxnSpPr/>
            <p:nvPr/>
          </p:nvCxnSpPr>
          <p:spPr>
            <a:xfrm rot="10800000">
              <a:off x="4856238" y="-251250"/>
              <a:ext cx="0" cy="5646000"/>
            </a:xfrm>
            <a:prstGeom prst="straightConnector1">
              <a:avLst/>
            </a:prstGeom>
            <a:noFill/>
            <a:ln cap="flat" cmpd="sng" w="19050">
              <a:solidFill>
                <a:schemeClr val="accent3"/>
              </a:solidFill>
              <a:prstDash val="solid"/>
              <a:round/>
              <a:headEnd len="med" w="med" type="none"/>
              <a:tailEnd len="med" w="med" type="none"/>
            </a:ln>
          </p:spPr>
        </p:cxnSp>
        <p:cxnSp>
          <p:nvCxnSpPr>
            <p:cNvPr id="502" name="Google Shape;502;p15"/>
            <p:cNvCxnSpPr/>
            <p:nvPr/>
          </p:nvCxnSpPr>
          <p:spPr>
            <a:xfrm rot="10800000">
              <a:off x="5423940" y="-251250"/>
              <a:ext cx="0" cy="5646000"/>
            </a:xfrm>
            <a:prstGeom prst="straightConnector1">
              <a:avLst/>
            </a:prstGeom>
            <a:noFill/>
            <a:ln cap="flat" cmpd="sng" w="19050">
              <a:solidFill>
                <a:schemeClr val="accent3"/>
              </a:solidFill>
              <a:prstDash val="solid"/>
              <a:round/>
              <a:headEnd len="med" w="med" type="none"/>
              <a:tailEnd len="med" w="med" type="none"/>
            </a:ln>
          </p:spPr>
        </p:cxnSp>
        <p:cxnSp>
          <p:nvCxnSpPr>
            <p:cNvPr id="503" name="Google Shape;503;p15"/>
            <p:cNvCxnSpPr/>
            <p:nvPr/>
          </p:nvCxnSpPr>
          <p:spPr>
            <a:xfrm rot="10800000">
              <a:off x="5991642" y="-251250"/>
              <a:ext cx="0" cy="5646000"/>
            </a:xfrm>
            <a:prstGeom prst="straightConnector1">
              <a:avLst/>
            </a:prstGeom>
            <a:noFill/>
            <a:ln cap="flat" cmpd="sng" w="19050">
              <a:solidFill>
                <a:schemeClr val="accent3"/>
              </a:solidFill>
              <a:prstDash val="solid"/>
              <a:round/>
              <a:headEnd len="med" w="med" type="none"/>
              <a:tailEnd len="med" w="med" type="none"/>
            </a:ln>
          </p:spPr>
        </p:cxnSp>
        <p:cxnSp>
          <p:nvCxnSpPr>
            <p:cNvPr id="504" name="Google Shape;504;p15"/>
            <p:cNvCxnSpPr/>
            <p:nvPr/>
          </p:nvCxnSpPr>
          <p:spPr>
            <a:xfrm rot="10800000">
              <a:off x="6559343" y="-251250"/>
              <a:ext cx="0" cy="5646000"/>
            </a:xfrm>
            <a:prstGeom prst="straightConnector1">
              <a:avLst/>
            </a:prstGeom>
            <a:noFill/>
            <a:ln cap="flat" cmpd="sng" w="19050">
              <a:solidFill>
                <a:schemeClr val="accent3"/>
              </a:solidFill>
              <a:prstDash val="solid"/>
              <a:round/>
              <a:headEnd len="med" w="med" type="none"/>
              <a:tailEnd len="med" w="med" type="none"/>
            </a:ln>
          </p:spPr>
        </p:cxnSp>
        <p:cxnSp>
          <p:nvCxnSpPr>
            <p:cNvPr id="505" name="Google Shape;505;p15"/>
            <p:cNvCxnSpPr/>
            <p:nvPr/>
          </p:nvCxnSpPr>
          <p:spPr>
            <a:xfrm rot="10800000">
              <a:off x="7127045" y="-251250"/>
              <a:ext cx="0" cy="5646000"/>
            </a:xfrm>
            <a:prstGeom prst="straightConnector1">
              <a:avLst/>
            </a:prstGeom>
            <a:noFill/>
            <a:ln cap="flat" cmpd="sng" w="19050">
              <a:solidFill>
                <a:schemeClr val="accent3"/>
              </a:solidFill>
              <a:prstDash val="solid"/>
              <a:round/>
              <a:headEnd len="med" w="med" type="none"/>
              <a:tailEnd len="med" w="med" type="none"/>
            </a:ln>
          </p:spPr>
        </p:cxnSp>
        <p:cxnSp>
          <p:nvCxnSpPr>
            <p:cNvPr id="506" name="Google Shape;506;p15"/>
            <p:cNvCxnSpPr/>
            <p:nvPr/>
          </p:nvCxnSpPr>
          <p:spPr>
            <a:xfrm rot="10800000">
              <a:off x="7694747" y="-251250"/>
              <a:ext cx="0" cy="5646000"/>
            </a:xfrm>
            <a:prstGeom prst="straightConnector1">
              <a:avLst/>
            </a:prstGeom>
            <a:noFill/>
            <a:ln cap="flat" cmpd="sng" w="19050">
              <a:solidFill>
                <a:schemeClr val="accent3"/>
              </a:solidFill>
              <a:prstDash val="solid"/>
              <a:round/>
              <a:headEnd len="med" w="med" type="none"/>
              <a:tailEnd len="med" w="med" type="none"/>
            </a:ln>
          </p:spPr>
        </p:cxnSp>
        <p:cxnSp>
          <p:nvCxnSpPr>
            <p:cNvPr id="507" name="Google Shape;507;p15"/>
            <p:cNvCxnSpPr/>
            <p:nvPr/>
          </p:nvCxnSpPr>
          <p:spPr>
            <a:xfrm rot="10800000">
              <a:off x="8262448" y="-251250"/>
              <a:ext cx="0" cy="5646000"/>
            </a:xfrm>
            <a:prstGeom prst="straightConnector1">
              <a:avLst/>
            </a:prstGeom>
            <a:noFill/>
            <a:ln cap="flat" cmpd="sng" w="19050">
              <a:solidFill>
                <a:schemeClr val="accent3"/>
              </a:solidFill>
              <a:prstDash val="solid"/>
              <a:round/>
              <a:headEnd len="med" w="med" type="none"/>
              <a:tailEnd len="med" w="med" type="none"/>
            </a:ln>
          </p:spPr>
        </p:cxnSp>
        <p:cxnSp>
          <p:nvCxnSpPr>
            <p:cNvPr id="508" name="Google Shape;508;p15"/>
            <p:cNvCxnSpPr/>
            <p:nvPr/>
          </p:nvCxnSpPr>
          <p:spPr>
            <a:xfrm>
              <a:off x="-199950" y="234113"/>
              <a:ext cx="9543900" cy="0"/>
            </a:xfrm>
            <a:prstGeom prst="straightConnector1">
              <a:avLst/>
            </a:prstGeom>
            <a:noFill/>
            <a:ln cap="flat" cmpd="sng" w="19050">
              <a:solidFill>
                <a:schemeClr val="accent3"/>
              </a:solidFill>
              <a:prstDash val="solid"/>
              <a:round/>
              <a:headEnd len="med" w="med" type="none"/>
              <a:tailEnd len="med" w="med" type="none"/>
            </a:ln>
          </p:spPr>
        </p:cxnSp>
        <p:cxnSp>
          <p:nvCxnSpPr>
            <p:cNvPr id="509" name="Google Shape;509;p15"/>
            <p:cNvCxnSpPr/>
            <p:nvPr/>
          </p:nvCxnSpPr>
          <p:spPr>
            <a:xfrm>
              <a:off x="-199950" y="753635"/>
              <a:ext cx="9543900" cy="0"/>
            </a:xfrm>
            <a:prstGeom prst="straightConnector1">
              <a:avLst/>
            </a:prstGeom>
            <a:noFill/>
            <a:ln cap="flat" cmpd="sng" w="19050">
              <a:solidFill>
                <a:schemeClr val="accent3"/>
              </a:solidFill>
              <a:prstDash val="solid"/>
              <a:round/>
              <a:headEnd len="med" w="med" type="none"/>
              <a:tailEnd len="med" w="med" type="none"/>
            </a:ln>
          </p:spPr>
        </p:cxnSp>
        <p:cxnSp>
          <p:nvCxnSpPr>
            <p:cNvPr id="510" name="Google Shape;510;p15"/>
            <p:cNvCxnSpPr/>
            <p:nvPr/>
          </p:nvCxnSpPr>
          <p:spPr>
            <a:xfrm>
              <a:off x="-199950" y="1273157"/>
              <a:ext cx="9543900" cy="0"/>
            </a:xfrm>
            <a:prstGeom prst="straightConnector1">
              <a:avLst/>
            </a:prstGeom>
            <a:noFill/>
            <a:ln cap="flat" cmpd="sng" w="19050">
              <a:solidFill>
                <a:schemeClr val="accent3"/>
              </a:solidFill>
              <a:prstDash val="solid"/>
              <a:round/>
              <a:headEnd len="med" w="med" type="none"/>
              <a:tailEnd len="med" w="med" type="none"/>
            </a:ln>
          </p:spPr>
        </p:cxnSp>
        <p:cxnSp>
          <p:nvCxnSpPr>
            <p:cNvPr id="511" name="Google Shape;511;p15"/>
            <p:cNvCxnSpPr/>
            <p:nvPr/>
          </p:nvCxnSpPr>
          <p:spPr>
            <a:xfrm>
              <a:off x="-199950" y="1792679"/>
              <a:ext cx="9543900" cy="0"/>
            </a:xfrm>
            <a:prstGeom prst="straightConnector1">
              <a:avLst/>
            </a:prstGeom>
            <a:noFill/>
            <a:ln cap="flat" cmpd="sng" w="19050">
              <a:solidFill>
                <a:schemeClr val="accent3"/>
              </a:solidFill>
              <a:prstDash val="solid"/>
              <a:round/>
              <a:headEnd len="med" w="med" type="none"/>
              <a:tailEnd len="med" w="med" type="none"/>
            </a:ln>
          </p:spPr>
        </p:cxnSp>
        <p:cxnSp>
          <p:nvCxnSpPr>
            <p:cNvPr id="512" name="Google Shape;512;p15"/>
            <p:cNvCxnSpPr/>
            <p:nvPr/>
          </p:nvCxnSpPr>
          <p:spPr>
            <a:xfrm>
              <a:off x="-199950" y="2312201"/>
              <a:ext cx="9543900" cy="0"/>
            </a:xfrm>
            <a:prstGeom prst="straightConnector1">
              <a:avLst/>
            </a:prstGeom>
            <a:noFill/>
            <a:ln cap="flat" cmpd="sng" w="19050">
              <a:solidFill>
                <a:schemeClr val="accent3"/>
              </a:solidFill>
              <a:prstDash val="solid"/>
              <a:round/>
              <a:headEnd len="med" w="med" type="none"/>
              <a:tailEnd len="med" w="med" type="none"/>
            </a:ln>
          </p:spPr>
        </p:cxnSp>
        <p:cxnSp>
          <p:nvCxnSpPr>
            <p:cNvPr id="513" name="Google Shape;513;p15"/>
            <p:cNvCxnSpPr/>
            <p:nvPr/>
          </p:nvCxnSpPr>
          <p:spPr>
            <a:xfrm>
              <a:off x="-199950" y="2831724"/>
              <a:ext cx="9543900" cy="0"/>
            </a:xfrm>
            <a:prstGeom prst="straightConnector1">
              <a:avLst/>
            </a:prstGeom>
            <a:noFill/>
            <a:ln cap="flat" cmpd="sng" w="19050">
              <a:solidFill>
                <a:schemeClr val="accent3"/>
              </a:solidFill>
              <a:prstDash val="solid"/>
              <a:round/>
              <a:headEnd len="med" w="med" type="none"/>
              <a:tailEnd len="med" w="med" type="none"/>
            </a:ln>
          </p:spPr>
        </p:cxnSp>
        <p:cxnSp>
          <p:nvCxnSpPr>
            <p:cNvPr id="514" name="Google Shape;514;p15"/>
            <p:cNvCxnSpPr/>
            <p:nvPr/>
          </p:nvCxnSpPr>
          <p:spPr>
            <a:xfrm>
              <a:off x="-199950" y="3351246"/>
              <a:ext cx="9543900" cy="0"/>
            </a:xfrm>
            <a:prstGeom prst="straightConnector1">
              <a:avLst/>
            </a:prstGeom>
            <a:noFill/>
            <a:ln cap="flat" cmpd="sng" w="19050">
              <a:solidFill>
                <a:schemeClr val="accent3"/>
              </a:solidFill>
              <a:prstDash val="solid"/>
              <a:round/>
              <a:headEnd len="med" w="med" type="none"/>
              <a:tailEnd len="med" w="med" type="none"/>
            </a:ln>
          </p:spPr>
        </p:cxnSp>
        <p:cxnSp>
          <p:nvCxnSpPr>
            <p:cNvPr id="515" name="Google Shape;515;p15"/>
            <p:cNvCxnSpPr/>
            <p:nvPr/>
          </p:nvCxnSpPr>
          <p:spPr>
            <a:xfrm>
              <a:off x="-199950" y="3870768"/>
              <a:ext cx="9543900" cy="0"/>
            </a:xfrm>
            <a:prstGeom prst="straightConnector1">
              <a:avLst/>
            </a:prstGeom>
            <a:noFill/>
            <a:ln cap="flat" cmpd="sng" w="19050">
              <a:solidFill>
                <a:schemeClr val="accent3"/>
              </a:solidFill>
              <a:prstDash val="solid"/>
              <a:round/>
              <a:headEnd len="med" w="med" type="none"/>
              <a:tailEnd len="med" w="med" type="none"/>
            </a:ln>
          </p:spPr>
        </p:cxnSp>
        <p:cxnSp>
          <p:nvCxnSpPr>
            <p:cNvPr id="516" name="Google Shape;516;p15"/>
            <p:cNvCxnSpPr/>
            <p:nvPr/>
          </p:nvCxnSpPr>
          <p:spPr>
            <a:xfrm>
              <a:off x="-199950" y="4390290"/>
              <a:ext cx="9543900" cy="0"/>
            </a:xfrm>
            <a:prstGeom prst="straightConnector1">
              <a:avLst/>
            </a:prstGeom>
            <a:noFill/>
            <a:ln cap="flat" cmpd="sng" w="19050">
              <a:solidFill>
                <a:schemeClr val="accent3"/>
              </a:solidFill>
              <a:prstDash val="solid"/>
              <a:round/>
              <a:headEnd len="med" w="med" type="none"/>
              <a:tailEnd len="med" w="med" type="none"/>
            </a:ln>
          </p:spPr>
        </p:cxnSp>
        <p:cxnSp>
          <p:nvCxnSpPr>
            <p:cNvPr id="517" name="Google Shape;517;p15"/>
            <p:cNvCxnSpPr/>
            <p:nvPr/>
          </p:nvCxnSpPr>
          <p:spPr>
            <a:xfrm>
              <a:off x="-199950" y="4909813"/>
              <a:ext cx="9543900" cy="0"/>
            </a:xfrm>
            <a:prstGeom prst="straightConnector1">
              <a:avLst/>
            </a:prstGeom>
            <a:noFill/>
            <a:ln cap="flat" cmpd="sng" w="19050">
              <a:solidFill>
                <a:schemeClr val="accent3"/>
              </a:solidFill>
              <a:prstDash val="solid"/>
              <a:round/>
              <a:headEnd len="med" w="med" type="none"/>
              <a:tailEnd len="med" w="med" type="none"/>
            </a:ln>
          </p:spPr>
        </p:cxnSp>
        <p:cxnSp>
          <p:nvCxnSpPr>
            <p:cNvPr id="518" name="Google Shape;518;p15"/>
            <p:cNvCxnSpPr/>
            <p:nvPr/>
          </p:nvCxnSpPr>
          <p:spPr>
            <a:xfrm rot="10800000">
              <a:off x="8830150" y="-251250"/>
              <a:ext cx="0" cy="5646000"/>
            </a:xfrm>
            <a:prstGeom prst="straightConnector1">
              <a:avLst/>
            </a:prstGeom>
            <a:noFill/>
            <a:ln cap="flat" cmpd="sng" w="19050">
              <a:solidFill>
                <a:schemeClr val="accent3"/>
              </a:solidFill>
              <a:prstDash val="solid"/>
              <a:round/>
              <a:headEnd len="med" w="med" type="none"/>
              <a:tailEnd len="med" w="med" type="none"/>
            </a:ln>
          </p:spPr>
        </p:cxnSp>
      </p:grpSp>
      <p:grpSp>
        <p:nvGrpSpPr>
          <p:cNvPr id="519" name="Google Shape;519;p15"/>
          <p:cNvGrpSpPr/>
          <p:nvPr/>
        </p:nvGrpSpPr>
        <p:grpSpPr>
          <a:xfrm>
            <a:off x="473650" y="274900"/>
            <a:ext cx="8349800" cy="4746124"/>
            <a:chOff x="473650" y="274900"/>
            <a:chExt cx="8349800" cy="4746124"/>
          </a:xfrm>
        </p:grpSpPr>
        <p:grpSp>
          <p:nvGrpSpPr>
            <p:cNvPr id="520" name="Google Shape;520;p15"/>
            <p:cNvGrpSpPr/>
            <p:nvPr/>
          </p:nvGrpSpPr>
          <p:grpSpPr>
            <a:xfrm>
              <a:off x="626050" y="427300"/>
              <a:ext cx="8197400" cy="4593724"/>
              <a:chOff x="-280802" y="20880"/>
              <a:chExt cx="10622522" cy="5952733"/>
            </a:xfrm>
          </p:grpSpPr>
          <p:sp>
            <p:nvSpPr>
              <p:cNvPr id="521" name="Google Shape;521;p15"/>
              <p:cNvSpPr/>
              <p:nvPr/>
            </p:nvSpPr>
            <p:spPr>
              <a:xfrm>
                <a:off x="-280802" y="549713"/>
                <a:ext cx="10622520" cy="5423901"/>
              </a:xfrm>
              <a:custGeom>
                <a:rect b="b" l="l" r="r" t="t"/>
                <a:pathLst>
                  <a:path extrusionOk="0" h="14157" w="29507">
                    <a:moveTo>
                      <a:pt x="0" y="14157"/>
                    </a:moveTo>
                    <a:lnTo>
                      <a:pt x="29507" y="14157"/>
                    </a:lnTo>
                    <a:lnTo>
                      <a:pt x="29507" y="0"/>
                    </a:lnTo>
                    <a:lnTo>
                      <a:pt x="0" y="0"/>
                    </a:lnTo>
                    <a:lnTo>
                      <a:pt x="0" y="14157"/>
                    </a:lnTo>
                    <a:close/>
                  </a:path>
                </a:pathLst>
              </a:custGeom>
              <a:solidFill>
                <a:srgbClr val="FFFFFF"/>
              </a:solidFill>
              <a:ln cap="flat" cmpd="sng" w="19050">
                <a:solidFill>
                  <a:schemeClr val="dk1"/>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22" name="Google Shape;522;p15"/>
              <p:cNvSpPr/>
              <p:nvPr/>
            </p:nvSpPr>
            <p:spPr>
              <a:xfrm>
                <a:off x="-280800" y="20880"/>
                <a:ext cx="10622520" cy="528840"/>
              </a:xfrm>
              <a:custGeom>
                <a:rect b="b" l="l" r="r" t="t"/>
                <a:pathLst>
                  <a:path extrusionOk="0" h="1469" w="29507">
                    <a:moveTo>
                      <a:pt x="28655" y="0"/>
                    </a:moveTo>
                    <a:lnTo>
                      <a:pt x="851" y="0"/>
                    </a:lnTo>
                    <a:cubicBezTo>
                      <a:pt x="381" y="0"/>
                      <a:pt x="0" y="312"/>
                      <a:pt x="0" y="698"/>
                    </a:cubicBezTo>
                    <a:lnTo>
                      <a:pt x="0" y="1469"/>
                    </a:lnTo>
                    <a:lnTo>
                      <a:pt x="29507" y="1469"/>
                    </a:lnTo>
                    <a:lnTo>
                      <a:pt x="29507" y="698"/>
                    </a:lnTo>
                    <a:cubicBezTo>
                      <a:pt x="29507" y="312"/>
                      <a:pt x="29126" y="0"/>
                      <a:pt x="28655" y="0"/>
                    </a:cubicBezTo>
                    <a:close/>
                  </a:path>
                </a:pathLst>
              </a:custGeom>
              <a:solidFill>
                <a:schemeClr val="accent2"/>
              </a:solidFill>
              <a:ln cap="flat" cmpd="sng" w="19050">
                <a:solidFill>
                  <a:schemeClr val="dk1"/>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23" name="Google Shape;523;p15"/>
              <p:cNvSpPr/>
              <p:nvPr/>
            </p:nvSpPr>
            <p:spPr>
              <a:xfrm>
                <a:off x="-47880" y="163440"/>
                <a:ext cx="243000" cy="243360"/>
              </a:xfrm>
              <a:custGeom>
                <a:rect b="b" l="l" r="r" t="t"/>
                <a:pathLst>
                  <a:path extrusionOk="0" h="676" w="675">
                    <a:moveTo>
                      <a:pt x="675" y="338"/>
                    </a:moveTo>
                    <a:cubicBezTo>
                      <a:pt x="675" y="525"/>
                      <a:pt x="524" y="676"/>
                      <a:pt x="337" y="676"/>
                    </a:cubicBezTo>
                    <a:cubicBezTo>
                      <a:pt x="151" y="676"/>
                      <a:pt x="0" y="525"/>
                      <a:pt x="0" y="338"/>
                    </a:cubicBezTo>
                    <a:cubicBezTo>
                      <a:pt x="0" y="152"/>
                      <a:pt x="151" y="0"/>
                      <a:pt x="337" y="0"/>
                    </a:cubicBezTo>
                    <a:cubicBezTo>
                      <a:pt x="524" y="0"/>
                      <a:pt x="675" y="152"/>
                      <a:pt x="675" y="338"/>
                    </a:cubicBezTo>
                    <a:close/>
                  </a:path>
                </a:pathLst>
              </a:custGeom>
              <a:solidFill>
                <a:schemeClr val="lt1"/>
              </a:solidFill>
              <a:ln cap="flat" cmpd="sng" w="19050">
                <a:solidFill>
                  <a:schemeClr val="dk1"/>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24" name="Google Shape;524;p15"/>
              <p:cNvSpPr/>
              <p:nvPr/>
            </p:nvSpPr>
            <p:spPr>
              <a:xfrm>
                <a:off x="327960" y="163440"/>
                <a:ext cx="243000" cy="243360"/>
              </a:xfrm>
              <a:custGeom>
                <a:rect b="b" l="l" r="r" t="t"/>
                <a:pathLst>
                  <a:path extrusionOk="0" h="676" w="675">
                    <a:moveTo>
                      <a:pt x="675" y="338"/>
                    </a:moveTo>
                    <a:cubicBezTo>
                      <a:pt x="675" y="525"/>
                      <a:pt x="524" y="676"/>
                      <a:pt x="337" y="676"/>
                    </a:cubicBezTo>
                    <a:cubicBezTo>
                      <a:pt x="151" y="676"/>
                      <a:pt x="0" y="525"/>
                      <a:pt x="0" y="338"/>
                    </a:cubicBezTo>
                    <a:cubicBezTo>
                      <a:pt x="0" y="152"/>
                      <a:pt x="151" y="0"/>
                      <a:pt x="337" y="0"/>
                    </a:cubicBezTo>
                    <a:cubicBezTo>
                      <a:pt x="524" y="0"/>
                      <a:pt x="675" y="152"/>
                      <a:pt x="675" y="338"/>
                    </a:cubicBezTo>
                    <a:close/>
                  </a:path>
                </a:pathLst>
              </a:custGeom>
              <a:solidFill>
                <a:schemeClr val="dk1"/>
              </a:solidFill>
              <a:ln cap="flat" cmpd="sng" w="19050">
                <a:solidFill>
                  <a:schemeClr val="dk1"/>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25" name="Google Shape;525;p15"/>
              <p:cNvSpPr/>
              <p:nvPr/>
            </p:nvSpPr>
            <p:spPr>
              <a:xfrm>
                <a:off x="703800" y="163440"/>
                <a:ext cx="243000" cy="243360"/>
              </a:xfrm>
              <a:custGeom>
                <a:rect b="b" l="l" r="r" t="t"/>
                <a:pathLst>
                  <a:path extrusionOk="0" h="676" w="675">
                    <a:moveTo>
                      <a:pt x="675" y="338"/>
                    </a:moveTo>
                    <a:cubicBezTo>
                      <a:pt x="675" y="525"/>
                      <a:pt x="524" y="676"/>
                      <a:pt x="337" y="676"/>
                    </a:cubicBezTo>
                    <a:cubicBezTo>
                      <a:pt x="151" y="676"/>
                      <a:pt x="0" y="525"/>
                      <a:pt x="0" y="338"/>
                    </a:cubicBezTo>
                    <a:cubicBezTo>
                      <a:pt x="0" y="152"/>
                      <a:pt x="151" y="0"/>
                      <a:pt x="337" y="0"/>
                    </a:cubicBezTo>
                    <a:cubicBezTo>
                      <a:pt x="524" y="0"/>
                      <a:pt x="675" y="152"/>
                      <a:pt x="675" y="338"/>
                    </a:cubicBezTo>
                    <a:close/>
                  </a:path>
                </a:pathLst>
              </a:custGeom>
              <a:solidFill>
                <a:schemeClr val="dk2"/>
              </a:solidFill>
              <a:ln cap="flat" cmpd="sng" w="19050">
                <a:solidFill>
                  <a:schemeClr val="dk1"/>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nvGrpSpPr>
            <p:cNvPr id="526" name="Google Shape;526;p15"/>
            <p:cNvGrpSpPr/>
            <p:nvPr/>
          </p:nvGrpSpPr>
          <p:grpSpPr>
            <a:xfrm>
              <a:off x="473650" y="274900"/>
              <a:ext cx="8197400" cy="4593724"/>
              <a:chOff x="-280802" y="20880"/>
              <a:chExt cx="10622522" cy="5952733"/>
            </a:xfrm>
          </p:grpSpPr>
          <p:sp>
            <p:nvSpPr>
              <p:cNvPr id="527" name="Google Shape;527;p15"/>
              <p:cNvSpPr/>
              <p:nvPr/>
            </p:nvSpPr>
            <p:spPr>
              <a:xfrm>
                <a:off x="-280802" y="549713"/>
                <a:ext cx="10622520" cy="5423901"/>
              </a:xfrm>
              <a:custGeom>
                <a:rect b="b" l="l" r="r" t="t"/>
                <a:pathLst>
                  <a:path extrusionOk="0" h="14157" w="29507">
                    <a:moveTo>
                      <a:pt x="0" y="14157"/>
                    </a:moveTo>
                    <a:lnTo>
                      <a:pt x="29507" y="14157"/>
                    </a:lnTo>
                    <a:lnTo>
                      <a:pt x="29507" y="0"/>
                    </a:lnTo>
                    <a:lnTo>
                      <a:pt x="0" y="0"/>
                    </a:lnTo>
                    <a:lnTo>
                      <a:pt x="0" y="14157"/>
                    </a:lnTo>
                    <a:close/>
                  </a:path>
                </a:pathLst>
              </a:custGeom>
              <a:solidFill>
                <a:srgbClr val="FFFFFF"/>
              </a:solidFill>
              <a:ln cap="flat" cmpd="sng" w="19050">
                <a:solidFill>
                  <a:schemeClr val="dk1"/>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28" name="Google Shape;528;p15"/>
              <p:cNvSpPr/>
              <p:nvPr/>
            </p:nvSpPr>
            <p:spPr>
              <a:xfrm>
                <a:off x="-280800" y="20880"/>
                <a:ext cx="10622520" cy="528840"/>
              </a:xfrm>
              <a:custGeom>
                <a:rect b="b" l="l" r="r" t="t"/>
                <a:pathLst>
                  <a:path extrusionOk="0" h="1469" w="29507">
                    <a:moveTo>
                      <a:pt x="28655" y="0"/>
                    </a:moveTo>
                    <a:lnTo>
                      <a:pt x="851" y="0"/>
                    </a:lnTo>
                    <a:cubicBezTo>
                      <a:pt x="381" y="0"/>
                      <a:pt x="0" y="312"/>
                      <a:pt x="0" y="698"/>
                    </a:cubicBezTo>
                    <a:lnTo>
                      <a:pt x="0" y="1469"/>
                    </a:lnTo>
                    <a:lnTo>
                      <a:pt x="29507" y="1469"/>
                    </a:lnTo>
                    <a:lnTo>
                      <a:pt x="29507" y="698"/>
                    </a:lnTo>
                    <a:cubicBezTo>
                      <a:pt x="29507" y="312"/>
                      <a:pt x="29126" y="0"/>
                      <a:pt x="28655" y="0"/>
                    </a:cubicBezTo>
                    <a:close/>
                  </a:path>
                </a:pathLst>
              </a:custGeom>
              <a:solidFill>
                <a:schemeClr val="lt2"/>
              </a:solidFill>
              <a:ln cap="flat" cmpd="sng" w="19050">
                <a:solidFill>
                  <a:schemeClr val="dk1"/>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29" name="Google Shape;529;p15"/>
              <p:cNvSpPr/>
              <p:nvPr/>
            </p:nvSpPr>
            <p:spPr>
              <a:xfrm>
                <a:off x="-47880" y="163440"/>
                <a:ext cx="243000" cy="243360"/>
              </a:xfrm>
              <a:custGeom>
                <a:rect b="b" l="l" r="r" t="t"/>
                <a:pathLst>
                  <a:path extrusionOk="0" h="676" w="675">
                    <a:moveTo>
                      <a:pt x="675" y="338"/>
                    </a:moveTo>
                    <a:cubicBezTo>
                      <a:pt x="675" y="525"/>
                      <a:pt x="524" y="676"/>
                      <a:pt x="337" y="676"/>
                    </a:cubicBezTo>
                    <a:cubicBezTo>
                      <a:pt x="151" y="676"/>
                      <a:pt x="0" y="525"/>
                      <a:pt x="0" y="338"/>
                    </a:cubicBezTo>
                    <a:cubicBezTo>
                      <a:pt x="0" y="152"/>
                      <a:pt x="151" y="0"/>
                      <a:pt x="337" y="0"/>
                    </a:cubicBezTo>
                    <a:cubicBezTo>
                      <a:pt x="524" y="0"/>
                      <a:pt x="675" y="152"/>
                      <a:pt x="675" y="338"/>
                    </a:cubicBezTo>
                    <a:close/>
                  </a:path>
                </a:pathLst>
              </a:custGeom>
              <a:solidFill>
                <a:schemeClr val="lt1"/>
              </a:solidFill>
              <a:ln cap="flat" cmpd="sng" w="19050">
                <a:solidFill>
                  <a:schemeClr val="dk1"/>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30" name="Google Shape;530;p15"/>
              <p:cNvSpPr/>
              <p:nvPr/>
            </p:nvSpPr>
            <p:spPr>
              <a:xfrm>
                <a:off x="327960" y="163440"/>
                <a:ext cx="243000" cy="243360"/>
              </a:xfrm>
              <a:custGeom>
                <a:rect b="b" l="l" r="r" t="t"/>
                <a:pathLst>
                  <a:path extrusionOk="0" h="676" w="675">
                    <a:moveTo>
                      <a:pt x="675" y="338"/>
                    </a:moveTo>
                    <a:cubicBezTo>
                      <a:pt x="675" y="525"/>
                      <a:pt x="524" y="676"/>
                      <a:pt x="337" y="676"/>
                    </a:cubicBezTo>
                    <a:cubicBezTo>
                      <a:pt x="151" y="676"/>
                      <a:pt x="0" y="525"/>
                      <a:pt x="0" y="338"/>
                    </a:cubicBezTo>
                    <a:cubicBezTo>
                      <a:pt x="0" y="152"/>
                      <a:pt x="151" y="0"/>
                      <a:pt x="337" y="0"/>
                    </a:cubicBezTo>
                    <a:cubicBezTo>
                      <a:pt x="524" y="0"/>
                      <a:pt x="675" y="152"/>
                      <a:pt x="675" y="338"/>
                    </a:cubicBezTo>
                    <a:close/>
                  </a:path>
                </a:pathLst>
              </a:custGeom>
              <a:solidFill>
                <a:schemeClr val="dk1"/>
              </a:solidFill>
              <a:ln cap="flat" cmpd="sng" w="19050">
                <a:solidFill>
                  <a:schemeClr val="dk1"/>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31" name="Google Shape;531;p15"/>
              <p:cNvSpPr/>
              <p:nvPr/>
            </p:nvSpPr>
            <p:spPr>
              <a:xfrm>
                <a:off x="703800" y="163440"/>
                <a:ext cx="243000" cy="243360"/>
              </a:xfrm>
              <a:custGeom>
                <a:rect b="b" l="l" r="r" t="t"/>
                <a:pathLst>
                  <a:path extrusionOk="0" h="676" w="675">
                    <a:moveTo>
                      <a:pt x="675" y="338"/>
                    </a:moveTo>
                    <a:cubicBezTo>
                      <a:pt x="675" y="525"/>
                      <a:pt x="524" y="676"/>
                      <a:pt x="337" y="676"/>
                    </a:cubicBezTo>
                    <a:cubicBezTo>
                      <a:pt x="151" y="676"/>
                      <a:pt x="0" y="525"/>
                      <a:pt x="0" y="338"/>
                    </a:cubicBezTo>
                    <a:cubicBezTo>
                      <a:pt x="0" y="152"/>
                      <a:pt x="151" y="0"/>
                      <a:pt x="337" y="0"/>
                    </a:cubicBezTo>
                    <a:cubicBezTo>
                      <a:pt x="524" y="0"/>
                      <a:pt x="675" y="152"/>
                      <a:pt x="675" y="338"/>
                    </a:cubicBezTo>
                    <a:close/>
                  </a:path>
                </a:pathLst>
              </a:custGeom>
              <a:solidFill>
                <a:schemeClr val="dk2"/>
              </a:solidFill>
              <a:ln cap="flat" cmpd="sng" w="19050">
                <a:solidFill>
                  <a:schemeClr val="dk1"/>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sp>
        <p:nvSpPr>
          <p:cNvPr id="532" name="Google Shape;532;p15"/>
          <p:cNvSpPr txBox="1"/>
          <p:nvPr>
            <p:ph idx="1" type="subTitle"/>
          </p:nvPr>
        </p:nvSpPr>
        <p:spPr>
          <a:xfrm>
            <a:off x="896050" y="3513003"/>
            <a:ext cx="2193000" cy="860100"/>
          </a:xfrm>
          <a:prstGeom prst="rect">
            <a:avLst/>
          </a:prstGeom>
        </p:spPr>
        <p:txBody>
          <a:bodyPr anchorCtr="0" anchor="t" bIns="91425" lIns="91425" spcFirstLastPara="1" rIns="91425" wrap="square" tIns="91425">
            <a:noAutofit/>
          </a:bodyPr>
          <a:lstStyle>
            <a:lvl1pPr lvl="0" rtl="0" algn="ctr">
              <a:lnSpc>
                <a:spcPct val="115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33" name="Google Shape;533;p15"/>
          <p:cNvSpPr txBox="1"/>
          <p:nvPr>
            <p:ph idx="2" type="subTitle"/>
          </p:nvPr>
        </p:nvSpPr>
        <p:spPr>
          <a:xfrm>
            <a:off x="3475500" y="2889603"/>
            <a:ext cx="2193000" cy="860100"/>
          </a:xfrm>
          <a:prstGeom prst="rect">
            <a:avLst/>
          </a:prstGeom>
        </p:spPr>
        <p:txBody>
          <a:bodyPr anchorCtr="0" anchor="t" bIns="91425" lIns="91425" spcFirstLastPara="1" rIns="91425" wrap="square" tIns="91425">
            <a:noAutofit/>
          </a:bodyPr>
          <a:lstStyle>
            <a:lvl1pPr lvl="0" rtl="0" algn="ctr">
              <a:lnSpc>
                <a:spcPct val="115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34" name="Google Shape;534;p15"/>
          <p:cNvSpPr txBox="1"/>
          <p:nvPr>
            <p:ph idx="3" type="subTitle"/>
          </p:nvPr>
        </p:nvSpPr>
        <p:spPr>
          <a:xfrm>
            <a:off x="6054950" y="3513003"/>
            <a:ext cx="2193000" cy="860100"/>
          </a:xfrm>
          <a:prstGeom prst="rect">
            <a:avLst/>
          </a:prstGeom>
        </p:spPr>
        <p:txBody>
          <a:bodyPr anchorCtr="0" anchor="t" bIns="91425" lIns="91425" spcFirstLastPara="1" rIns="91425" wrap="square" tIns="91425">
            <a:noAutofit/>
          </a:bodyPr>
          <a:lstStyle>
            <a:lvl1pPr lvl="0" rtl="0" algn="ctr">
              <a:lnSpc>
                <a:spcPct val="115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35" name="Google Shape;535;p15"/>
          <p:cNvSpPr txBox="1"/>
          <p:nvPr>
            <p:ph idx="4" type="subTitle"/>
          </p:nvPr>
        </p:nvSpPr>
        <p:spPr>
          <a:xfrm>
            <a:off x="896050" y="3185475"/>
            <a:ext cx="2193000" cy="4476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b="1" sz="1800">
                <a:latin typeface="Days One"/>
                <a:ea typeface="Days One"/>
                <a:cs typeface="Days One"/>
                <a:sym typeface="Days One"/>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536" name="Google Shape;536;p15"/>
          <p:cNvSpPr txBox="1"/>
          <p:nvPr>
            <p:ph idx="5" type="subTitle"/>
          </p:nvPr>
        </p:nvSpPr>
        <p:spPr>
          <a:xfrm>
            <a:off x="6054950" y="3185475"/>
            <a:ext cx="2193000" cy="4476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b="1" sz="1800">
                <a:latin typeface="Days One"/>
                <a:ea typeface="Days One"/>
                <a:cs typeface="Days One"/>
                <a:sym typeface="Days One"/>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537" name="Google Shape;537;p15"/>
          <p:cNvSpPr txBox="1"/>
          <p:nvPr>
            <p:ph idx="6" type="subTitle"/>
          </p:nvPr>
        </p:nvSpPr>
        <p:spPr>
          <a:xfrm>
            <a:off x="3475500" y="2563000"/>
            <a:ext cx="2193000" cy="4476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b="1" sz="1800">
                <a:latin typeface="Days One"/>
                <a:ea typeface="Days One"/>
                <a:cs typeface="Days One"/>
                <a:sym typeface="Days One"/>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538" name="Google Shape;538;p15"/>
          <p:cNvSpPr txBox="1"/>
          <p:nvPr>
            <p:ph type="title"/>
          </p:nvPr>
        </p:nvSpPr>
        <p:spPr>
          <a:xfrm>
            <a:off x="896750" y="941350"/>
            <a:ext cx="7351200" cy="572700"/>
          </a:xfrm>
          <a:prstGeom prst="rect">
            <a:avLst/>
          </a:prstGeom>
          <a:ln>
            <a:noFill/>
          </a:ln>
        </p:spPr>
        <p:txBody>
          <a:bodyPr anchorCtr="0" anchor="t" bIns="91425" lIns="91425" spcFirstLastPara="1" rIns="91425" wrap="square" tIns="91425">
            <a:noAutofit/>
          </a:bodyPr>
          <a:lstStyle>
            <a:lvl1pPr lvl="0" rtl="0" algn="ctr">
              <a:spcBef>
                <a:spcPts val="0"/>
              </a:spcBef>
              <a:spcAft>
                <a:spcPts val="0"/>
              </a:spcAft>
              <a:buSzPts val="3000"/>
              <a:buNone/>
              <a:defRPr sz="28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1_1_1_1_2">
    <p:spTree>
      <p:nvGrpSpPr>
        <p:cNvPr id="539" name="Shape 539"/>
        <p:cNvGrpSpPr/>
        <p:nvPr/>
      </p:nvGrpSpPr>
      <p:grpSpPr>
        <a:xfrm>
          <a:off x="0" y="0"/>
          <a:ext cx="0" cy="0"/>
          <a:chOff x="0" y="0"/>
          <a:chExt cx="0" cy="0"/>
        </a:xfrm>
      </p:grpSpPr>
      <p:grpSp>
        <p:nvGrpSpPr>
          <p:cNvPr id="540" name="Google Shape;540;p16"/>
          <p:cNvGrpSpPr/>
          <p:nvPr/>
        </p:nvGrpSpPr>
        <p:grpSpPr>
          <a:xfrm>
            <a:off x="-199950" y="-327450"/>
            <a:ext cx="9543900" cy="5646000"/>
            <a:chOff x="-199950" y="-251250"/>
            <a:chExt cx="9543900" cy="5646000"/>
          </a:xfrm>
        </p:grpSpPr>
        <p:cxnSp>
          <p:nvCxnSpPr>
            <p:cNvPr id="541" name="Google Shape;541;p16"/>
            <p:cNvCxnSpPr/>
            <p:nvPr/>
          </p:nvCxnSpPr>
          <p:spPr>
            <a:xfrm rot="10800000">
              <a:off x="314625" y="-251250"/>
              <a:ext cx="0" cy="5646000"/>
            </a:xfrm>
            <a:prstGeom prst="straightConnector1">
              <a:avLst/>
            </a:prstGeom>
            <a:noFill/>
            <a:ln cap="flat" cmpd="sng" w="19050">
              <a:solidFill>
                <a:schemeClr val="accent3"/>
              </a:solidFill>
              <a:prstDash val="solid"/>
              <a:round/>
              <a:headEnd len="med" w="med" type="none"/>
              <a:tailEnd len="med" w="med" type="none"/>
            </a:ln>
          </p:spPr>
        </p:cxnSp>
        <p:cxnSp>
          <p:nvCxnSpPr>
            <p:cNvPr id="542" name="Google Shape;542;p16"/>
            <p:cNvCxnSpPr/>
            <p:nvPr/>
          </p:nvCxnSpPr>
          <p:spPr>
            <a:xfrm rot="10800000">
              <a:off x="882327" y="-251250"/>
              <a:ext cx="0" cy="5646000"/>
            </a:xfrm>
            <a:prstGeom prst="straightConnector1">
              <a:avLst/>
            </a:prstGeom>
            <a:noFill/>
            <a:ln cap="flat" cmpd="sng" w="19050">
              <a:solidFill>
                <a:schemeClr val="accent3"/>
              </a:solidFill>
              <a:prstDash val="solid"/>
              <a:round/>
              <a:headEnd len="med" w="med" type="none"/>
              <a:tailEnd len="med" w="med" type="none"/>
            </a:ln>
          </p:spPr>
        </p:cxnSp>
        <p:cxnSp>
          <p:nvCxnSpPr>
            <p:cNvPr id="543" name="Google Shape;543;p16"/>
            <p:cNvCxnSpPr/>
            <p:nvPr/>
          </p:nvCxnSpPr>
          <p:spPr>
            <a:xfrm rot="10800000">
              <a:off x="1450028" y="-251250"/>
              <a:ext cx="0" cy="5646000"/>
            </a:xfrm>
            <a:prstGeom prst="straightConnector1">
              <a:avLst/>
            </a:prstGeom>
            <a:noFill/>
            <a:ln cap="flat" cmpd="sng" w="19050">
              <a:solidFill>
                <a:schemeClr val="accent3"/>
              </a:solidFill>
              <a:prstDash val="solid"/>
              <a:round/>
              <a:headEnd len="med" w="med" type="none"/>
              <a:tailEnd len="med" w="med" type="none"/>
            </a:ln>
          </p:spPr>
        </p:cxnSp>
        <p:cxnSp>
          <p:nvCxnSpPr>
            <p:cNvPr id="544" name="Google Shape;544;p16"/>
            <p:cNvCxnSpPr/>
            <p:nvPr/>
          </p:nvCxnSpPr>
          <p:spPr>
            <a:xfrm rot="10800000">
              <a:off x="2017730" y="-251250"/>
              <a:ext cx="0" cy="5646000"/>
            </a:xfrm>
            <a:prstGeom prst="straightConnector1">
              <a:avLst/>
            </a:prstGeom>
            <a:noFill/>
            <a:ln cap="flat" cmpd="sng" w="19050">
              <a:solidFill>
                <a:schemeClr val="accent3"/>
              </a:solidFill>
              <a:prstDash val="solid"/>
              <a:round/>
              <a:headEnd len="med" w="med" type="none"/>
              <a:tailEnd len="med" w="med" type="none"/>
            </a:ln>
          </p:spPr>
        </p:cxnSp>
        <p:cxnSp>
          <p:nvCxnSpPr>
            <p:cNvPr id="545" name="Google Shape;545;p16"/>
            <p:cNvCxnSpPr/>
            <p:nvPr/>
          </p:nvCxnSpPr>
          <p:spPr>
            <a:xfrm rot="10800000">
              <a:off x="2585432" y="-251250"/>
              <a:ext cx="0" cy="5646000"/>
            </a:xfrm>
            <a:prstGeom prst="straightConnector1">
              <a:avLst/>
            </a:prstGeom>
            <a:noFill/>
            <a:ln cap="flat" cmpd="sng" w="19050">
              <a:solidFill>
                <a:schemeClr val="accent3"/>
              </a:solidFill>
              <a:prstDash val="solid"/>
              <a:round/>
              <a:headEnd len="med" w="med" type="none"/>
              <a:tailEnd len="med" w="med" type="none"/>
            </a:ln>
          </p:spPr>
        </p:cxnSp>
        <p:cxnSp>
          <p:nvCxnSpPr>
            <p:cNvPr id="546" name="Google Shape;546;p16"/>
            <p:cNvCxnSpPr/>
            <p:nvPr/>
          </p:nvCxnSpPr>
          <p:spPr>
            <a:xfrm rot="10800000">
              <a:off x="3153133" y="-251250"/>
              <a:ext cx="0" cy="5646000"/>
            </a:xfrm>
            <a:prstGeom prst="straightConnector1">
              <a:avLst/>
            </a:prstGeom>
            <a:noFill/>
            <a:ln cap="flat" cmpd="sng" w="19050">
              <a:solidFill>
                <a:schemeClr val="accent3"/>
              </a:solidFill>
              <a:prstDash val="solid"/>
              <a:round/>
              <a:headEnd len="med" w="med" type="none"/>
              <a:tailEnd len="med" w="med" type="none"/>
            </a:ln>
          </p:spPr>
        </p:cxnSp>
        <p:cxnSp>
          <p:nvCxnSpPr>
            <p:cNvPr id="547" name="Google Shape;547;p16"/>
            <p:cNvCxnSpPr/>
            <p:nvPr/>
          </p:nvCxnSpPr>
          <p:spPr>
            <a:xfrm rot="10800000">
              <a:off x="3720835" y="-251250"/>
              <a:ext cx="0" cy="5646000"/>
            </a:xfrm>
            <a:prstGeom prst="straightConnector1">
              <a:avLst/>
            </a:prstGeom>
            <a:noFill/>
            <a:ln cap="flat" cmpd="sng" w="19050">
              <a:solidFill>
                <a:schemeClr val="accent3"/>
              </a:solidFill>
              <a:prstDash val="solid"/>
              <a:round/>
              <a:headEnd len="med" w="med" type="none"/>
              <a:tailEnd len="med" w="med" type="none"/>
            </a:ln>
          </p:spPr>
        </p:cxnSp>
        <p:cxnSp>
          <p:nvCxnSpPr>
            <p:cNvPr id="548" name="Google Shape;548;p16"/>
            <p:cNvCxnSpPr/>
            <p:nvPr/>
          </p:nvCxnSpPr>
          <p:spPr>
            <a:xfrm rot="10800000">
              <a:off x="4288537" y="-251250"/>
              <a:ext cx="0" cy="5646000"/>
            </a:xfrm>
            <a:prstGeom prst="straightConnector1">
              <a:avLst/>
            </a:prstGeom>
            <a:noFill/>
            <a:ln cap="flat" cmpd="sng" w="19050">
              <a:solidFill>
                <a:schemeClr val="accent3"/>
              </a:solidFill>
              <a:prstDash val="solid"/>
              <a:round/>
              <a:headEnd len="med" w="med" type="none"/>
              <a:tailEnd len="med" w="med" type="none"/>
            </a:ln>
          </p:spPr>
        </p:cxnSp>
        <p:cxnSp>
          <p:nvCxnSpPr>
            <p:cNvPr id="549" name="Google Shape;549;p16"/>
            <p:cNvCxnSpPr/>
            <p:nvPr/>
          </p:nvCxnSpPr>
          <p:spPr>
            <a:xfrm rot="10800000">
              <a:off x="4856238" y="-251250"/>
              <a:ext cx="0" cy="5646000"/>
            </a:xfrm>
            <a:prstGeom prst="straightConnector1">
              <a:avLst/>
            </a:prstGeom>
            <a:noFill/>
            <a:ln cap="flat" cmpd="sng" w="19050">
              <a:solidFill>
                <a:schemeClr val="accent3"/>
              </a:solidFill>
              <a:prstDash val="solid"/>
              <a:round/>
              <a:headEnd len="med" w="med" type="none"/>
              <a:tailEnd len="med" w="med" type="none"/>
            </a:ln>
          </p:spPr>
        </p:cxnSp>
        <p:cxnSp>
          <p:nvCxnSpPr>
            <p:cNvPr id="550" name="Google Shape;550;p16"/>
            <p:cNvCxnSpPr/>
            <p:nvPr/>
          </p:nvCxnSpPr>
          <p:spPr>
            <a:xfrm rot="10800000">
              <a:off x="5423940" y="-251250"/>
              <a:ext cx="0" cy="5646000"/>
            </a:xfrm>
            <a:prstGeom prst="straightConnector1">
              <a:avLst/>
            </a:prstGeom>
            <a:noFill/>
            <a:ln cap="flat" cmpd="sng" w="19050">
              <a:solidFill>
                <a:schemeClr val="accent3"/>
              </a:solidFill>
              <a:prstDash val="solid"/>
              <a:round/>
              <a:headEnd len="med" w="med" type="none"/>
              <a:tailEnd len="med" w="med" type="none"/>
            </a:ln>
          </p:spPr>
        </p:cxnSp>
        <p:cxnSp>
          <p:nvCxnSpPr>
            <p:cNvPr id="551" name="Google Shape;551;p16"/>
            <p:cNvCxnSpPr/>
            <p:nvPr/>
          </p:nvCxnSpPr>
          <p:spPr>
            <a:xfrm rot="10800000">
              <a:off x="5991642" y="-251250"/>
              <a:ext cx="0" cy="5646000"/>
            </a:xfrm>
            <a:prstGeom prst="straightConnector1">
              <a:avLst/>
            </a:prstGeom>
            <a:noFill/>
            <a:ln cap="flat" cmpd="sng" w="19050">
              <a:solidFill>
                <a:schemeClr val="accent3"/>
              </a:solidFill>
              <a:prstDash val="solid"/>
              <a:round/>
              <a:headEnd len="med" w="med" type="none"/>
              <a:tailEnd len="med" w="med" type="none"/>
            </a:ln>
          </p:spPr>
        </p:cxnSp>
        <p:cxnSp>
          <p:nvCxnSpPr>
            <p:cNvPr id="552" name="Google Shape;552;p16"/>
            <p:cNvCxnSpPr/>
            <p:nvPr/>
          </p:nvCxnSpPr>
          <p:spPr>
            <a:xfrm rot="10800000">
              <a:off x="6559343" y="-251250"/>
              <a:ext cx="0" cy="5646000"/>
            </a:xfrm>
            <a:prstGeom prst="straightConnector1">
              <a:avLst/>
            </a:prstGeom>
            <a:noFill/>
            <a:ln cap="flat" cmpd="sng" w="19050">
              <a:solidFill>
                <a:schemeClr val="accent3"/>
              </a:solidFill>
              <a:prstDash val="solid"/>
              <a:round/>
              <a:headEnd len="med" w="med" type="none"/>
              <a:tailEnd len="med" w="med" type="none"/>
            </a:ln>
          </p:spPr>
        </p:cxnSp>
        <p:cxnSp>
          <p:nvCxnSpPr>
            <p:cNvPr id="553" name="Google Shape;553;p16"/>
            <p:cNvCxnSpPr/>
            <p:nvPr/>
          </p:nvCxnSpPr>
          <p:spPr>
            <a:xfrm rot="10800000">
              <a:off x="7127045" y="-251250"/>
              <a:ext cx="0" cy="5646000"/>
            </a:xfrm>
            <a:prstGeom prst="straightConnector1">
              <a:avLst/>
            </a:prstGeom>
            <a:noFill/>
            <a:ln cap="flat" cmpd="sng" w="19050">
              <a:solidFill>
                <a:schemeClr val="accent3"/>
              </a:solidFill>
              <a:prstDash val="solid"/>
              <a:round/>
              <a:headEnd len="med" w="med" type="none"/>
              <a:tailEnd len="med" w="med" type="none"/>
            </a:ln>
          </p:spPr>
        </p:cxnSp>
        <p:cxnSp>
          <p:nvCxnSpPr>
            <p:cNvPr id="554" name="Google Shape;554;p16"/>
            <p:cNvCxnSpPr/>
            <p:nvPr/>
          </p:nvCxnSpPr>
          <p:spPr>
            <a:xfrm rot="10800000">
              <a:off x="7694747" y="-251250"/>
              <a:ext cx="0" cy="5646000"/>
            </a:xfrm>
            <a:prstGeom prst="straightConnector1">
              <a:avLst/>
            </a:prstGeom>
            <a:noFill/>
            <a:ln cap="flat" cmpd="sng" w="19050">
              <a:solidFill>
                <a:schemeClr val="accent3"/>
              </a:solidFill>
              <a:prstDash val="solid"/>
              <a:round/>
              <a:headEnd len="med" w="med" type="none"/>
              <a:tailEnd len="med" w="med" type="none"/>
            </a:ln>
          </p:spPr>
        </p:cxnSp>
        <p:cxnSp>
          <p:nvCxnSpPr>
            <p:cNvPr id="555" name="Google Shape;555;p16"/>
            <p:cNvCxnSpPr/>
            <p:nvPr/>
          </p:nvCxnSpPr>
          <p:spPr>
            <a:xfrm rot="10800000">
              <a:off x="8262448" y="-251250"/>
              <a:ext cx="0" cy="5646000"/>
            </a:xfrm>
            <a:prstGeom prst="straightConnector1">
              <a:avLst/>
            </a:prstGeom>
            <a:noFill/>
            <a:ln cap="flat" cmpd="sng" w="19050">
              <a:solidFill>
                <a:schemeClr val="accent3"/>
              </a:solidFill>
              <a:prstDash val="solid"/>
              <a:round/>
              <a:headEnd len="med" w="med" type="none"/>
              <a:tailEnd len="med" w="med" type="none"/>
            </a:ln>
          </p:spPr>
        </p:cxnSp>
        <p:cxnSp>
          <p:nvCxnSpPr>
            <p:cNvPr id="556" name="Google Shape;556;p16"/>
            <p:cNvCxnSpPr/>
            <p:nvPr/>
          </p:nvCxnSpPr>
          <p:spPr>
            <a:xfrm>
              <a:off x="-199950" y="234113"/>
              <a:ext cx="9543900" cy="0"/>
            </a:xfrm>
            <a:prstGeom prst="straightConnector1">
              <a:avLst/>
            </a:prstGeom>
            <a:noFill/>
            <a:ln cap="flat" cmpd="sng" w="19050">
              <a:solidFill>
                <a:schemeClr val="accent3"/>
              </a:solidFill>
              <a:prstDash val="solid"/>
              <a:round/>
              <a:headEnd len="med" w="med" type="none"/>
              <a:tailEnd len="med" w="med" type="none"/>
            </a:ln>
          </p:spPr>
        </p:cxnSp>
        <p:cxnSp>
          <p:nvCxnSpPr>
            <p:cNvPr id="557" name="Google Shape;557;p16"/>
            <p:cNvCxnSpPr/>
            <p:nvPr/>
          </p:nvCxnSpPr>
          <p:spPr>
            <a:xfrm>
              <a:off x="-199950" y="753635"/>
              <a:ext cx="9543900" cy="0"/>
            </a:xfrm>
            <a:prstGeom prst="straightConnector1">
              <a:avLst/>
            </a:prstGeom>
            <a:noFill/>
            <a:ln cap="flat" cmpd="sng" w="19050">
              <a:solidFill>
                <a:schemeClr val="accent3"/>
              </a:solidFill>
              <a:prstDash val="solid"/>
              <a:round/>
              <a:headEnd len="med" w="med" type="none"/>
              <a:tailEnd len="med" w="med" type="none"/>
            </a:ln>
          </p:spPr>
        </p:cxnSp>
        <p:cxnSp>
          <p:nvCxnSpPr>
            <p:cNvPr id="558" name="Google Shape;558;p16"/>
            <p:cNvCxnSpPr/>
            <p:nvPr/>
          </p:nvCxnSpPr>
          <p:spPr>
            <a:xfrm>
              <a:off x="-199950" y="1273157"/>
              <a:ext cx="9543900" cy="0"/>
            </a:xfrm>
            <a:prstGeom prst="straightConnector1">
              <a:avLst/>
            </a:prstGeom>
            <a:noFill/>
            <a:ln cap="flat" cmpd="sng" w="19050">
              <a:solidFill>
                <a:schemeClr val="accent3"/>
              </a:solidFill>
              <a:prstDash val="solid"/>
              <a:round/>
              <a:headEnd len="med" w="med" type="none"/>
              <a:tailEnd len="med" w="med" type="none"/>
            </a:ln>
          </p:spPr>
        </p:cxnSp>
        <p:cxnSp>
          <p:nvCxnSpPr>
            <p:cNvPr id="559" name="Google Shape;559;p16"/>
            <p:cNvCxnSpPr/>
            <p:nvPr/>
          </p:nvCxnSpPr>
          <p:spPr>
            <a:xfrm>
              <a:off x="-199950" y="1792679"/>
              <a:ext cx="9543900" cy="0"/>
            </a:xfrm>
            <a:prstGeom prst="straightConnector1">
              <a:avLst/>
            </a:prstGeom>
            <a:noFill/>
            <a:ln cap="flat" cmpd="sng" w="19050">
              <a:solidFill>
                <a:schemeClr val="accent3"/>
              </a:solidFill>
              <a:prstDash val="solid"/>
              <a:round/>
              <a:headEnd len="med" w="med" type="none"/>
              <a:tailEnd len="med" w="med" type="none"/>
            </a:ln>
          </p:spPr>
        </p:cxnSp>
        <p:cxnSp>
          <p:nvCxnSpPr>
            <p:cNvPr id="560" name="Google Shape;560;p16"/>
            <p:cNvCxnSpPr/>
            <p:nvPr/>
          </p:nvCxnSpPr>
          <p:spPr>
            <a:xfrm>
              <a:off x="-199950" y="2312201"/>
              <a:ext cx="9543900" cy="0"/>
            </a:xfrm>
            <a:prstGeom prst="straightConnector1">
              <a:avLst/>
            </a:prstGeom>
            <a:noFill/>
            <a:ln cap="flat" cmpd="sng" w="19050">
              <a:solidFill>
                <a:schemeClr val="accent3"/>
              </a:solidFill>
              <a:prstDash val="solid"/>
              <a:round/>
              <a:headEnd len="med" w="med" type="none"/>
              <a:tailEnd len="med" w="med" type="none"/>
            </a:ln>
          </p:spPr>
        </p:cxnSp>
        <p:cxnSp>
          <p:nvCxnSpPr>
            <p:cNvPr id="561" name="Google Shape;561;p16"/>
            <p:cNvCxnSpPr/>
            <p:nvPr/>
          </p:nvCxnSpPr>
          <p:spPr>
            <a:xfrm>
              <a:off x="-199950" y="2831724"/>
              <a:ext cx="9543900" cy="0"/>
            </a:xfrm>
            <a:prstGeom prst="straightConnector1">
              <a:avLst/>
            </a:prstGeom>
            <a:noFill/>
            <a:ln cap="flat" cmpd="sng" w="19050">
              <a:solidFill>
                <a:schemeClr val="accent3"/>
              </a:solidFill>
              <a:prstDash val="solid"/>
              <a:round/>
              <a:headEnd len="med" w="med" type="none"/>
              <a:tailEnd len="med" w="med" type="none"/>
            </a:ln>
          </p:spPr>
        </p:cxnSp>
        <p:cxnSp>
          <p:nvCxnSpPr>
            <p:cNvPr id="562" name="Google Shape;562;p16"/>
            <p:cNvCxnSpPr/>
            <p:nvPr/>
          </p:nvCxnSpPr>
          <p:spPr>
            <a:xfrm>
              <a:off x="-199950" y="3351246"/>
              <a:ext cx="9543900" cy="0"/>
            </a:xfrm>
            <a:prstGeom prst="straightConnector1">
              <a:avLst/>
            </a:prstGeom>
            <a:noFill/>
            <a:ln cap="flat" cmpd="sng" w="19050">
              <a:solidFill>
                <a:schemeClr val="accent3"/>
              </a:solidFill>
              <a:prstDash val="solid"/>
              <a:round/>
              <a:headEnd len="med" w="med" type="none"/>
              <a:tailEnd len="med" w="med" type="none"/>
            </a:ln>
          </p:spPr>
        </p:cxnSp>
        <p:cxnSp>
          <p:nvCxnSpPr>
            <p:cNvPr id="563" name="Google Shape;563;p16"/>
            <p:cNvCxnSpPr/>
            <p:nvPr/>
          </p:nvCxnSpPr>
          <p:spPr>
            <a:xfrm>
              <a:off x="-199950" y="3870768"/>
              <a:ext cx="9543900" cy="0"/>
            </a:xfrm>
            <a:prstGeom prst="straightConnector1">
              <a:avLst/>
            </a:prstGeom>
            <a:noFill/>
            <a:ln cap="flat" cmpd="sng" w="19050">
              <a:solidFill>
                <a:schemeClr val="accent3"/>
              </a:solidFill>
              <a:prstDash val="solid"/>
              <a:round/>
              <a:headEnd len="med" w="med" type="none"/>
              <a:tailEnd len="med" w="med" type="none"/>
            </a:ln>
          </p:spPr>
        </p:cxnSp>
        <p:cxnSp>
          <p:nvCxnSpPr>
            <p:cNvPr id="564" name="Google Shape;564;p16"/>
            <p:cNvCxnSpPr/>
            <p:nvPr/>
          </p:nvCxnSpPr>
          <p:spPr>
            <a:xfrm>
              <a:off x="-199950" y="4390290"/>
              <a:ext cx="9543900" cy="0"/>
            </a:xfrm>
            <a:prstGeom prst="straightConnector1">
              <a:avLst/>
            </a:prstGeom>
            <a:noFill/>
            <a:ln cap="flat" cmpd="sng" w="19050">
              <a:solidFill>
                <a:schemeClr val="accent3"/>
              </a:solidFill>
              <a:prstDash val="solid"/>
              <a:round/>
              <a:headEnd len="med" w="med" type="none"/>
              <a:tailEnd len="med" w="med" type="none"/>
            </a:ln>
          </p:spPr>
        </p:cxnSp>
        <p:cxnSp>
          <p:nvCxnSpPr>
            <p:cNvPr id="565" name="Google Shape;565;p16"/>
            <p:cNvCxnSpPr/>
            <p:nvPr/>
          </p:nvCxnSpPr>
          <p:spPr>
            <a:xfrm>
              <a:off x="-199950" y="4909813"/>
              <a:ext cx="9543900" cy="0"/>
            </a:xfrm>
            <a:prstGeom prst="straightConnector1">
              <a:avLst/>
            </a:prstGeom>
            <a:noFill/>
            <a:ln cap="flat" cmpd="sng" w="19050">
              <a:solidFill>
                <a:schemeClr val="accent3"/>
              </a:solidFill>
              <a:prstDash val="solid"/>
              <a:round/>
              <a:headEnd len="med" w="med" type="none"/>
              <a:tailEnd len="med" w="med" type="none"/>
            </a:ln>
          </p:spPr>
        </p:cxnSp>
        <p:cxnSp>
          <p:nvCxnSpPr>
            <p:cNvPr id="566" name="Google Shape;566;p16"/>
            <p:cNvCxnSpPr/>
            <p:nvPr/>
          </p:nvCxnSpPr>
          <p:spPr>
            <a:xfrm rot="10800000">
              <a:off x="8830150" y="-251250"/>
              <a:ext cx="0" cy="5646000"/>
            </a:xfrm>
            <a:prstGeom prst="straightConnector1">
              <a:avLst/>
            </a:prstGeom>
            <a:noFill/>
            <a:ln cap="flat" cmpd="sng" w="19050">
              <a:solidFill>
                <a:schemeClr val="accent3"/>
              </a:solidFill>
              <a:prstDash val="solid"/>
              <a:round/>
              <a:headEnd len="med" w="med" type="none"/>
              <a:tailEnd len="med" w="med" type="none"/>
            </a:ln>
          </p:spPr>
        </p:cxnSp>
      </p:grpSp>
      <p:grpSp>
        <p:nvGrpSpPr>
          <p:cNvPr id="567" name="Google Shape;567;p16"/>
          <p:cNvGrpSpPr/>
          <p:nvPr/>
        </p:nvGrpSpPr>
        <p:grpSpPr>
          <a:xfrm>
            <a:off x="473650" y="274900"/>
            <a:ext cx="8349800" cy="4746124"/>
            <a:chOff x="473650" y="274900"/>
            <a:chExt cx="8349800" cy="4746124"/>
          </a:xfrm>
        </p:grpSpPr>
        <p:grpSp>
          <p:nvGrpSpPr>
            <p:cNvPr id="568" name="Google Shape;568;p16"/>
            <p:cNvGrpSpPr/>
            <p:nvPr/>
          </p:nvGrpSpPr>
          <p:grpSpPr>
            <a:xfrm>
              <a:off x="626050" y="427300"/>
              <a:ext cx="8197400" cy="4593724"/>
              <a:chOff x="-280802" y="20880"/>
              <a:chExt cx="10622522" cy="5952733"/>
            </a:xfrm>
          </p:grpSpPr>
          <p:sp>
            <p:nvSpPr>
              <p:cNvPr id="569" name="Google Shape;569;p16"/>
              <p:cNvSpPr/>
              <p:nvPr/>
            </p:nvSpPr>
            <p:spPr>
              <a:xfrm>
                <a:off x="-280802" y="549713"/>
                <a:ext cx="10622520" cy="5423901"/>
              </a:xfrm>
              <a:custGeom>
                <a:rect b="b" l="l" r="r" t="t"/>
                <a:pathLst>
                  <a:path extrusionOk="0" h="14157" w="29507">
                    <a:moveTo>
                      <a:pt x="0" y="14157"/>
                    </a:moveTo>
                    <a:lnTo>
                      <a:pt x="29507" y="14157"/>
                    </a:lnTo>
                    <a:lnTo>
                      <a:pt x="29507" y="0"/>
                    </a:lnTo>
                    <a:lnTo>
                      <a:pt x="0" y="0"/>
                    </a:lnTo>
                    <a:lnTo>
                      <a:pt x="0" y="14157"/>
                    </a:lnTo>
                    <a:close/>
                  </a:path>
                </a:pathLst>
              </a:custGeom>
              <a:solidFill>
                <a:srgbClr val="FFFFFF"/>
              </a:solidFill>
              <a:ln cap="flat" cmpd="sng" w="19050">
                <a:solidFill>
                  <a:schemeClr val="dk1"/>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70" name="Google Shape;570;p16"/>
              <p:cNvSpPr/>
              <p:nvPr/>
            </p:nvSpPr>
            <p:spPr>
              <a:xfrm>
                <a:off x="-280800" y="20880"/>
                <a:ext cx="10622520" cy="528840"/>
              </a:xfrm>
              <a:custGeom>
                <a:rect b="b" l="l" r="r" t="t"/>
                <a:pathLst>
                  <a:path extrusionOk="0" h="1469" w="29507">
                    <a:moveTo>
                      <a:pt x="28655" y="0"/>
                    </a:moveTo>
                    <a:lnTo>
                      <a:pt x="851" y="0"/>
                    </a:lnTo>
                    <a:cubicBezTo>
                      <a:pt x="381" y="0"/>
                      <a:pt x="0" y="312"/>
                      <a:pt x="0" y="698"/>
                    </a:cubicBezTo>
                    <a:lnTo>
                      <a:pt x="0" y="1469"/>
                    </a:lnTo>
                    <a:lnTo>
                      <a:pt x="29507" y="1469"/>
                    </a:lnTo>
                    <a:lnTo>
                      <a:pt x="29507" y="698"/>
                    </a:lnTo>
                    <a:cubicBezTo>
                      <a:pt x="29507" y="312"/>
                      <a:pt x="29126" y="0"/>
                      <a:pt x="28655" y="0"/>
                    </a:cubicBezTo>
                    <a:close/>
                  </a:path>
                </a:pathLst>
              </a:custGeom>
              <a:solidFill>
                <a:schemeClr val="accent2"/>
              </a:solidFill>
              <a:ln cap="flat" cmpd="sng" w="19050">
                <a:solidFill>
                  <a:schemeClr val="dk1"/>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71" name="Google Shape;571;p16"/>
              <p:cNvSpPr/>
              <p:nvPr/>
            </p:nvSpPr>
            <p:spPr>
              <a:xfrm>
                <a:off x="-47880" y="163440"/>
                <a:ext cx="243000" cy="243360"/>
              </a:xfrm>
              <a:custGeom>
                <a:rect b="b" l="l" r="r" t="t"/>
                <a:pathLst>
                  <a:path extrusionOk="0" h="676" w="675">
                    <a:moveTo>
                      <a:pt x="675" y="338"/>
                    </a:moveTo>
                    <a:cubicBezTo>
                      <a:pt x="675" y="525"/>
                      <a:pt x="524" y="676"/>
                      <a:pt x="337" y="676"/>
                    </a:cubicBezTo>
                    <a:cubicBezTo>
                      <a:pt x="151" y="676"/>
                      <a:pt x="0" y="525"/>
                      <a:pt x="0" y="338"/>
                    </a:cubicBezTo>
                    <a:cubicBezTo>
                      <a:pt x="0" y="152"/>
                      <a:pt x="151" y="0"/>
                      <a:pt x="337" y="0"/>
                    </a:cubicBezTo>
                    <a:cubicBezTo>
                      <a:pt x="524" y="0"/>
                      <a:pt x="675" y="152"/>
                      <a:pt x="675" y="338"/>
                    </a:cubicBezTo>
                    <a:close/>
                  </a:path>
                </a:pathLst>
              </a:custGeom>
              <a:solidFill>
                <a:schemeClr val="lt1"/>
              </a:solidFill>
              <a:ln cap="flat" cmpd="sng" w="19050">
                <a:solidFill>
                  <a:schemeClr val="dk1"/>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72" name="Google Shape;572;p16"/>
              <p:cNvSpPr/>
              <p:nvPr/>
            </p:nvSpPr>
            <p:spPr>
              <a:xfrm>
                <a:off x="327960" y="163440"/>
                <a:ext cx="243000" cy="243360"/>
              </a:xfrm>
              <a:custGeom>
                <a:rect b="b" l="l" r="r" t="t"/>
                <a:pathLst>
                  <a:path extrusionOk="0" h="676" w="675">
                    <a:moveTo>
                      <a:pt x="675" y="338"/>
                    </a:moveTo>
                    <a:cubicBezTo>
                      <a:pt x="675" y="525"/>
                      <a:pt x="524" y="676"/>
                      <a:pt x="337" y="676"/>
                    </a:cubicBezTo>
                    <a:cubicBezTo>
                      <a:pt x="151" y="676"/>
                      <a:pt x="0" y="525"/>
                      <a:pt x="0" y="338"/>
                    </a:cubicBezTo>
                    <a:cubicBezTo>
                      <a:pt x="0" y="152"/>
                      <a:pt x="151" y="0"/>
                      <a:pt x="337" y="0"/>
                    </a:cubicBezTo>
                    <a:cubicBezTo>
                      <a:pt x="524" y="0"/>
                      <a:pt x="675" y="152"/>
                      <a:pt x="675" y="338"/>
                    </a:cubicBezTo>
                    <a:close/>
                  </a:path>
                </a:pathLst>
              </a:custGeom>
              <a:solidFill>
                <a:schemeClr val="dk1"/>
              </a:solidFill>
              <a:ln cap="flat" cmpd="sng" w="19050">
                <a:solidFill>
                  <a:schemeClr val="dk1"/>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73" name="Google Shape;573;p16"/>
              <p:cNvSpPr/>
              <p:nvPr/>
            </p:nvSpPr>
            <p:spPr>
              <a:xfrm>
                <a:off x="703800" y="163440"/>
                <a:ext cx="243000" cy="243360"/>
              </a:xfrm>
              <a:custGeom>
                <a:rect b="b" l="l" r="r" t="t"/>
                <a:pathLst>
                  <a:path extrusionOk="0" h="676" w="675">
                    <a:moveTo>
                      <a:pt x="675" y="338"/>
                    </a:moveTo>
                    <a:cubicBezTo>
                      <a:pt x="675" y="525"/>
                      <a:pt x="524" y="676"/>
                      <a:pt x="337" y="676"/>
                    </a:cubicBezTo>
                    <a:cubicBezTo>
                      <a:pt x="151" y="676"/>
                      <a:pt x="0" y="525"/>
                      <a:pt x="0" y="338"/>
                    </a:cubicBezTo>
                    <a:cubicBezTo>
                      <a:pt x="0" y="152"/>
                      <a:pt x="151" y="0"/>
                      <a:pt x="337" y="0"/>
                    </a:cubicBezTo>
                    <a:cubicBezTo>
                      <a:pt x="524" y="0"/>
                      <a:pt x="675" y="152"/>
                      <a:pt x="675" y="338"/>
                    </a:cubicBezTo>
                    <a:close/>
                  </a:path>
                </a:pathLst>
              </a:custGeom>
              <a:solidFill>
                <a:schemeClr val="dk2"/>
              </a:solidFill>
              <a:ln cap="flat" cmpd="sng" w="19050">
                <a:solidFill>
                  <a:schemeClr val="dk1"/>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nvGrpSpPr>
            <p:cNvPr id="574" name="Google Shape;574;p16"/>
            <p:cNvGrpSpPr/>
            <p:nvPr/>
          </p:nvGrpSpPr>
          <p:grpSpPr>
            <a:xfrm>
              <a:off x="473650" y="274900"/>
              <a:ext cx="8197400" cy="4593724"/>
              <a:chOff x="-280802" y="20880"/>
              <a:chExt cx="10622522" cy="5952733"/>
            </a:xfrm>
          </p:grpSpPr>
          <p:sp>
            <p:nvSpPr>
              <p:cNvPr id="575" name="Google Shape;575;p16"/>
              <p:cNvSpPr/>
              <p:nvPr/>
            </p:nvSpPr>
            <p:spPr>
              <a:xfrm>
                <a:off x="-280802" y="549713"/>
                <a:ext cx="10622520" cy="5423901"/>
              </a:xfrm>
              <a:custGeom>
                <a:rect b="b" l="l" r="r" t="t"/>
                <a:pathLst>
                  <a:path extrusionOk="0" h="14157" w="29507">
                    <a:moveTo>
                      <a:pt x="0" y="14157"/>
                    </a:moveTo>
                    <a:lnTo>
                      <a:pt x="29507" y="14157"/>
                    </a:lnTo>
                    <a:lnTo>
                      <a:pt x="29507" y="0"/>
                    </a:lnTo>
                    <a:lnTo>
                      <a:pt x="0" y="0"/>
                    </a:lnTo>
                    <a:lnTo>
                      <a:pt x="0" y="14157"/>
                    </a:lnTo>
                    <a:close/>
                  </a:path>
                </a:pathLst>
              </a:custGeom>
              <a:solidFill>
                <a:srgbClr val="FFFFFF"/>
              </a:solidFill>
              <a:ln cap="flat" cmpd="sng" w="19050">
                <a:solidFill>
                  <a:schemeClr val="dk1"/>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76" name="Google Shape;576;p16"/>
              <p:cNvSpPr/>
              <p:nvPr/>
            </p:nvSpPr>
            <p:spPr>
              <a:xfrm>
                <a:off x="-280800" y="20880"/>
                <a:ext cx="10622520" cy="528840"/>
              </a:xfrm>
              <a:custGeom>
                <a:rect b="b" l="l" r="r" t="t"/>
                <a:pathLst>
                  <a:path extrusionOk="0" h="1469" w="29507">
                    <a:moveTo>
                      <a:pt x="28655" y="0"/>
                    </a:moveTo>
                    <a:lnTo>
                      <a:pt x="851" y="0"/>
                    </a:lnTo>
                    <a:cubicBezTo>
                      <a:pt x="381" y="0"/>
                      <a:pt x="0" y="312"/>
                      <a:pt x="0" y="698"/>
                    </a:cubicBezTo>
                    <a:lnTo>
                      <a:pt x="0" y="1469"/>
                    </a:lnTo>
                    <a:lnTo>
                      <a:pt x="29507" y="1469"/>
                    </a:lnTo>
                    <a:lnTo>
                      <a:pt x="29507" y="698"/>
                    </a:lnTo>
                    <a:cubicBezTo>
                      <a:pt x="29507" y="312"/>
                      <a:pt x="29126" y="0"/>
                      <a:pt x="28655" y="0"/>
                    </a:cubicBezTo>
                    <a:close/>
                  </a:path>
                </a:pathLst>
              </a:custGeom>
              <a:solidFill>
                <a:schemeClr val="lt2"/>
              </a:solidFill>
              <a:ln cap="flat" cmpd="sng" w="19050">
                <a:solidFill>
                  <a:schemeClr val="dk1"/>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77" name="Google Shape;577;p16"/>
              <p:cNvSpPr/>
              <p:nvPr/>
            </p:nvSpPr>
            <p:spPr>
              <a:xfrm>
                <a:off x="-47880" y="163440"/>
                <a:ext cx="243000" cy="243360"/>
              </a:xfrm>
              <a:custGeom>
                <a:rect b="b" l="l" r="r" t="t"/>
                <a:pathLst>
                  <a:path extrusionOk="0" h="676" w="675">
                    <a:moveTo>
                      <a:pt x="675" y="338"/>
                    </a:moveTo>
                    <a:cubicBezTo>
                      <a:pt x="675" y="525"/>
                      <a:pt x="524" y="676"/>
                      <a:pt x="337" y="676"/>
                    </a:cubicBezTo>
                    <a:cubicBezTo>
                      <a:pt x="151" y="676"/>
                      <a:pt x="0" y="525"/>
                      <a:pt x="0" y="338"/>
                    </a:cubicBezTo>
                    <a:cubicBezTo>
                      <a:pt x="0" y="152"/>
                      <a:pt x="151" y="0"/>
                      <a:pt x="337" y="0"/>
                    </a:cubicBezTo>
                    <a:cubicBezTo>
                      <a:pt x="524" y="0"/>
                      <a:pt x="675" y="152"/>
                      <a:pt x="675" y="338"/>
                    </a:cubicBezTo>
                    <a:close/>
                  </a:path>
                </a:pathLst>
              </a:custGeom>
              <a:solidFill>
                <a:schemeClr val="lt1"/>
              </a:solidFill>
              <a:ln cap="flat" cmpd="sng" w="19050">
                <a:solidFill>
                  <a:schemeClr val="dk1"/>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78" name="Google Shape;578;p16"/>
              <p:cNvSpPr/>
              <p:nvPr/>
            </p:nvSpPr>
            <p:spPr>
              <a:xfrm>
                <a:off x="327960" y="163440"/>
                <a:ext cx="243000" cy="243360"/>
              </a:xfrm>
              <a:custGeom>
                <a:rect b="b" l="l" r="r" t="t"/>
                <a:pathLst>
                  <a:path extrusionOk="0" h="676" w="675">
                    <a:moveTo>
                      <a:pt x="675" y="338"/>
                    </a:moveTo>
                    <a:cubicBezTo>
                      <a:pt x="675" y="525"/>
                      <a:pt x="524" y="676"/>
                      <a:pt x="337" y="676"/>
                    </a:cubicBezTo>
                    <a:cubicBezTo>
                      <a:pt x="151" y="676"/>
                      <a:pt x="0" y="525"/>
                      <a:pt x="0" y="338"/>
                    </a:cubicBezTo>
                    <a:cubicBezTo>
                      <a:pt x="0" y="152"/>
                      <a:pt x="151" y="0"/>
                      <a:pt x="337" y="0"/>
                    </a:cubicBezTo>
                    <a:cubicBezTo>
                      <a:pt x="524" y="0"/>
                      <a:pt x="675" y="152"/>
                      <a:pt x="675" y="338"/>
                    </a:cubicBezTo>
                    <a:close/>
                  </a:path>
                </a:pathLst>
              </a:custGeom>
              <a:solidFill>
                <a:schemeClr val="dk1"/>
              </a:solidFill>
              <a:ln cap="flat" cmpd="sng" w="19050">
                <a:solidFill>
                  <a:schemeClr val="dk1"/>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79" name="Google Shape;579;p16"/>
              <p:cNvSpPr/>
              <p:nvPr/>
            </p:nvSpPr>
            <p:spPr>
              <a:xfrm>
                <a:off x="703800" y="163440"/>
                <a:ext cx="243000" cy="243360"/>
              </a:xfrm>
              <a:custGeom>
                <a:rect b="b" l="l" r="r" t="t"/>
                <a:pathLst>
                  <a:path extrusionOk="0" h="676" w="675">
                    <a:moveTo>
                      <a:pt x="675" y="338"/>
                    </a:moveTo>
                    <a:cubicBezTo>
                      <a:pt x="675" y="525"/>
                      <a:pt x="524" y="676"/>
                      <a:pt x="337" y="676"/>
                    </a:cubicBezTo>
                    <a:cubicBezTo>
                      <a:pt x="151" y="676"/>
                      <a:pt x="0" y="525"/>
                      <a:pt x="0" y="338"/>
                    </a:cubicBezTo>
                    <a:cubicBezTo>
                      <a:pt x="0" y="152"/>
                      <a:pt x="151" y="0"/>
                      <a:pt x="337" y="0"/>
                    </a:cubicBezTo>
                    <a:cubicBezTo>
                      <a:pt x="524" y="0"/>
                      <a:pt x="675" y="152"/>
                      <a:pt x="675" y="338"/>
                    </a:cubicBezTo>
                    <a:close/>
                  </a:path>
                </a:pathLst>
              </a:custGeom>
              <a:solidFill>
                <a:schemeClr val="dk2"/>
              </a:solidFill>
              <a:ln cap="flat" cmpd="sng" w="19050">
                <a:solidFill>
                  <a:schemeClr val="dk1"/>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sp>
        <p:nvSpPr>
          <p:cNvPr id="580" name="Google Shape;580;p16"/>
          <p:cNvSpPr txBox="1"/>
          <p:nvPr>
            <p:ph idx="1" type="subTitle"/>
          </p:nvPr>
        </p:nvSpPr>
        <p:spPr>
          <a:xfrm>
            <a:off x="1908800" y="2496427"/>
            <a:ext cx="23814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81" name="Google Shape;581;p16"/>
          <p:cNvSpPr txBox="1"/>
          <p:nvPr>
            <p:ph idx="2" type="subTitle"/>
          </p:nvPr>
        </p:nvSpPr>
        <p:spPr>
          <a:xfrm>
            <a:off x="5687849" y="2496427"/>
            <a:ext cx="23814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82" name="Google Shape;582;p16"/>
          <p:cNvSpPr txBox="1"/>
          <p:nvPr>
            <p:ph idx="3" type="subTitle"/>
          </p:nvPr>
        </p:nvSpPr>
        <p:spPr>
          <a:xfrm>
            <a:off x="1908800" y="3861677"/>
            <a:ext cx="23814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83" name="Google Shape;583;p16"/>
          <p:cNvSpPr txBox="1"/>
          <p:nvPr>
            <p:ph idx="4" type="subTitle"/>
          </p:nvPr>
        </p:nvSpPr>
        <p:spPr>
          <a:xfrm>
            <a:off x="5687849" y="3861677"/>
            <a:ext cx="23814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84" name="Google Shape;584;p16"/>
          <p:cNvSpPr txBox="1"/>
          <p:nvPr>
            <p:ph hasCustomPrompt="1" type="title"/>
          </p:nvPr>
        </p:nvSpPr>
        <p:spPr>
          <a:xfrm>
            <a:off x="1074761" y="1987721"/>
            <a:ext cx="733500" cy="447600"/>
          </a:xfrm>
          <a:prstGeom prst="rect">
            <a:avLst/>
          </a:prstGeom>
          <a:solidFill>
            <a:schemeClr val="accent3"/>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30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85" name="Google Shape;585;p16"/>
          <p:cNvSpPr txBox="1"/>
          <p:nvPr>
            <p:ph hasCustomPrompt="1" idx="5" type="title"/>
          </p:nvPr>
        </p:nvSpPr>
        <p:spPr>
          <a:xfrm>
            <a:off x="1074761" y="3351821"/>
            <a:ext cx="731400" cy="447600"/>
          </a:xfrm>
          <a:prstGeom prst="rect">
            <a:avLst/>
          </a:prstGeom>
          <a:solidFill>
            <a:schemeClr val="accent3"/>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30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86" name="Google Shape;586;p16"/>
          <p:cNvSpPr txBox="1"/>
          <p:nvPr>
            <p:ph hasCustomPrompt="1" idx="6" type="title"/>
          </p:nvPr>
        </p:nvSpPr>
        <p:spPr>
          <a:xfrm>
            <a:off x="4853776" y="1988358"/>
            <a:ext cx="731400" cy="446400"/>
          </a:xfrm>
          <a:prstGeom prst="rect">
            <a:avLst/>
          </a:prstGeom>
          <a:solidFill>
            <a:schemeClr val="accent3"/>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30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87" name="Google Shape;587;p16"/>
          <p:cNvSpPr txBox="1"/>
          <p:nvPr>
            <p:ph hasCustomPrompt="1" idx="7" type="title"/>
          </p:nvPr>
        </p:nvSpPr>
        <p:spPr>
          <a:xfrm>
            <a:off x="4853776" y="3351822"/>
            <a:ext cx="731400" cy="447600"/>
          </a:xfrm>
          <a:prstGeom prst="rect">
            <a:avLst/>
          </a:prstGeom>
          <a:solidFill>
            <a:schemeClr val="accent3"/>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30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88" name="Google Shape;588;p16"/>
          <p:cNvSpPr txBox="1"/>
          <p:nvPr>
            <p:ph idx="8" type="subTitle"/>
          </p:nvPr>
        </p:nvSpPr>
        <p:spPr>
          <a:xfrm>
            <a:off x="1908800" y="1856989"/>
            <a:ext cx="2381400" cy="7539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1800">
                <a:latin typeface="Days One"/>
                <a:ea typeface="Days One"/>
                <a:cs typeface="Days One"/>
                <a:sym typeface="Days One"/>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589" name="Google Shape;589;p16"/>
          <p:cNvSpPr txBox="1"/>
          <p:nvPr>
            <p:ph idx="9" type="subTitle"/>
          </p:nvPr>
        </p:nvSpPr>
        <p:spPr>
          <a:xfrm>
            <a:off x="1908800" y="3222339"/>
            <a:ext cx="2381400" cy="7539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1800">
                <a:latin typeface="Days One"/>
                <a:ea typeface="Days One"/>
                <a:cs typeface="Days One"/>
                <a:sym typeface="Days One"/>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590" name="Google Shape;590;p16"/>
          <p:cNvSpPr txBox="1"/>
          <p:nvPr>
            <p:ph idx="13" type="subTitle"/>
          </p:nvPr>
        </p:nvSpPr>
        <p:spPr>
          <a:xfrm>
            <a:off x="5687849" y="1856989"/>
            <a:ext cx="2381400" cy="7539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1800">
                <a:latin typeface="Days One"/>
                <a:ea typeface="Days One"/>
                <a:cs typeface="Days One"/>
                <a:sym typeface="Days One"/>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591" name="Google Shape;591;p16"/>
          <p:cNvSpPr txBox="1"/>
          <p:nvPr>
            <p:ph idx="14" type="subTitle"/>
          </p:nvPr>
        </p:nvSpPr>
        <p:spPr>
          <a:xfrm>
            <a:off x="5687849" y="3222336"/>
            <a:ext cx="2381400" cy="7539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1800">
                <a:latin typeface="Days One"/>
                <a:ea typeface="Days One"/>
                <a:cs typeface="Days One"/>
                <a:sym typeface="Days One"/>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592" name="Google Shape;592;p16"/>
          <p:cNvSpPr txBox="1"/>
          <p:nvPr>
            <p:ph idx="15" type="title"/>
          </p:nvPr>
        </p:nvSpPr>
        <p:spPr>
          <a:xfrm>
            <a:off x="896750" y="941350"/>
            <a:ext cx="7351200" cy="572700"/>
          </a:xfrm>
          <a:prstGeom prst="rect">
            <a:avLst/>
          </a:prstGeom>
          <a:ln>
            <a:noFill/>
          </a:ln>
        </p:spPr>
        <p:txBody>
          <a:bodyPr anchorCtr="0" anchor="t" bIns="91425" lIns="91425" spcFirstLastPara="1" rIns="91425" wrap="square" tIns="91425">
            <a:noAutofit/>
          </a:bodyPr>
          <a:lstStyle>
            <a:lvl1pPr lvl="0" rtl="0" algn="ctr">
              <a:spcBef>
                <a:spcPts val="0"/>
              </a:spcBef>
              <a:spcAft>
                <a:spcPts val="0"/>
              </a:spcAft>
              <a:buSzPts val="3000"/>
              <a:buNone/>
              <a:defRPr sz="28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LANK_1_1_1_1_1">
    <p:spTree>
      <p:nvGrpSpPr>
        <p:cNvPr id="593" name="Shape 593"/>
        <p:cNvGrpSpPr/>
        <p:nvPr/>
      </p:nvGrpSpPr>
      <p:grpSpPr>
        <a:xfrm>
          <a:off x="0" y="0"/>
          <a:ext cx="0" cy="0"/>
          <a:chOff x="0" y="0"/>
          <a:chExt cx="0" cy="0"/>
        </a:xfrm>
      </p:grpSpPr>
      <p:grpSp>
        <p:nvGrpSpPr>
          <p:cNvPr id="594" name="Google Shape;594;p17"/>
          <p:cNvGrpSpPr/>
          <p:nvPr/>
        </p:nvGrpSpPr>
        <p:grpSpPr>
          <a:xfrm>
            <a:off x="-199950" y="-327450"/>
            <a:ext cx="9543900" cy="5646000"/>
            <a:chOff x="-199950" y="-251250"/>
            <a:chExt cx="9543900" cy="5646000"/>
          </a:xfrm>
        </p:grpSpPr>
        <p:cxnSp>
          <p:nvCxnSpPr>
            <p:cNvPr id="595" name="Google Shape;595;p17"/>
            <p:cNvCxnSpPr/>
            <p:nvPr/>
          </p:nvCxnSpPr>
          <p:spPr>
            <a:xfrm rot="10800000">
              <a:off x="314625" y="-251250"/>
              <a:ext cx="0" cy="5646000"/>
            </a:xfrm>
            <a:prstGeom prst="straightConnector1">
              <a:avLst/>
            </a:prstGeom>
            <a:noFill/>
            <a:ln cap="flat" cmpd="sng" w="19050">
              <a:solidFill>
                <a:schemeClr val="accent3"/>
              </a:solidFill>
              <a:prstDash val="solid"/>
              <a:round/>
              <a:headEnd len="med" w="med" type="none"/>
              <a:tailEnd len="med" w="med" type="none"/>
            </a:ln>
          </p:spPr>
        </p:cxnSp>
        <p:cxnSp>
          <p:nvCxnSpPr>
            <p:cNvPr id="596" name="Google Shape;596;p17"/>
            <p:cNvCxnSpPr/>
            <p:nvPr/>
          </p:nvCxnSpPr>
          <p:spPr>
            <a:xfrm rot="10800000">
              <a:off x="882327" y="-251250"/>
              <a:ext cx="0" cy="5646000"/>
            </a:xfrm>
            <a:prstGeom prst="straightConnector1">
              <a:avLst/>
            </a:prstGeom>
            <a:noFill/>
            <a:ln cap="flat" cmpd="sng" w="19050">
              <a:solidFill>
                <a:schemeClr val="accent3"/>
              </a:solidFill>
              <a:prstDash val="solid"/>
              <a:round/>
              <a:headEnd len="med" w="med" type="none"/>
              <a:tailEnd len="med" w="med" type="none"/>
            </a:ln>
          </p:spPr>
        </p:cxnSp>
        <p:cxnSp>
          <p:nvCxnSpPr>
            <p:cNvPr id="597" name="Google Shape;597;p17"/>
            <p:cNvCxnSpPr/>
            <p:nvPr/>
          </p:nvCxnSpPr>
          <p:spPr>
            <a:xfrm rot="10800000">
              <a:off x="1450028" y="-251250"/>
              <a:ext cx="0" cy="5646000"/>
            </a:xfrm>
            <a:prstGeom prst="straightConnector1">
              <a:avLst/>
            </a:prstGeom>
            <a:noFill/>
            <a:ln cap="flat" cmpd="sng" w="19050">
              <a:solidFill>
                <a:schemeClr val="accent3"/>
              </a:solidFill>
              <a:prstDash val="solid"/>
              <a:round/>
              <a:headEnd len="med" w="med" type="none"/>
              <a:tailEnd len="med" w="med" type="none"/>
            </a:ln>
          </p:spPr>
        </p:cxnSp>
        <p:cxnSp>
          <p:nvCxnSpPr>
            <p:cNvPr id="598" name="Google Shape;598;p17"/>
            <p:cNvCxnSpPr/>
            <p:nvPr/>
          </p:nvCxnSpPr>
          <p:spPr>
            <a:xfrm rot="10800000">
              <a:off x="2017730" y="-251250"/>
              <a:ext cx="0" cy="5646000"/>
            </a:xfrm>
            <a:prstGeom prst="straightConnector1">
              <a:avLst/>
            </a:prstGeom>
            <a:noFill/>
            <a:ln cap="flat" cmpd="sng" w="19050">
              <a:solidFill>
                <a:schemeClr val="accent3"/>
              </a:solidFill>
              <a:prstDash val="solid"/>
              <a:round/>
              <a:headEnd len="med" w="med" type="none"/>
              <a:tailEnd len="med" w="med" type="none"/>
            </a:ln>
          </p:spPr>
        </p:cxnSp>
        <p:cxnSp>
          <p:nvCxnSpPr>
            <p:cNvPr id="599" name="Google Shape;599;p17"/>
            <p:cNvCxnSpPr/>
            <p:nvPr/>
          </p:nvCxnSpPr>
          <p:spPr>
            <a:xfrm rot="10800000">
              <a:off x="2585432" y="-251250"/>
              <a:ext cx="0" cy="5646000"/>
            </a:xfrm>
            <a:prstGeom prst="straightConnector1">
              <a:avLst/>
            </a:prstGeom>
            <a:noFill/>
            <a:ln cap="flat" cmpd="sng" w="19050">
              <a:solidFill>
                <a:schemeClr val="accent3"/>
              </a:solidFill>
              <a:prstDash val="solid"/>
              <a:round/>
              <a:headEnd len="med" w="med" type="none"/>
              <a:tailEnd len="med" w="med" type="none"/>
            </a:ln>
          </p:spPr>
        </p:cxnSp>
        <p:cxnSp>
          <p:nvCxnSpPr>
            <p:cNvPr id="600" name="Google Shape;600;p17"/>
            <p:cNvCxnSpPr/>
            <p:nvPr/>
          </p:nvCxnSpPr>
          <p:spPr>
            <a:xfrm rot="10800000">
              <a:off x="3153133" y="-251250"/>
              <a:ext cx="0" cy="5646000"/>
            </a:xfrm>
            <a:prstGeom prst="straightConnector1">
              <a:avLst/>
            </a:prstGeom>
            <a:noFill/>
            <a:ln cap="flat" cmpd="sng" w="19050">
              <a:solidFill>
                <a:schemeClr val="accent3"/>
              </a:solidFill>
              <a:prstDash val="solid"/>
              <a:round/>
              <a:headEnd len="med" w="med" type="none"/>
              <a:tailEnd len="med" w="med" type="none"/>
            </a:ln>
          </p:spPr>
        </p:cxnSp>
        <p:cxnSp>
          <p:nvCxnSpPr>
            <p:cNvPr id="601" name="Google Shape;601;p17"/>
            <p:cNvCxnSpPr/>
            <p:nvPr/>
          </p:nvCxnSpPr>
          <p:spPr>
            <a:xfrm rot="10800000">
              <a:off x="3720835" y="-251250"/>
              <a:ext cx="0" cy="5646000"/>
            </a:xfrm>
            <a:prstGeom prst="straightConnector1">
              <a:avLst/>
            </a:prstGeom>
            <a:noFill/>
            <a:ln cap="flat" cmpd="sng" w="19050">
              <a:solidFill>
                <a:schemeClr val="accent3"/>
              </a:solidFill>
              <a:prstDash val="solid"/>
              <a:round/>
              <a:headEnd len="med" w="med" type="none"/>
              <a:tailEnd len="med" w="med" type="none"/>
            </a:ln>
          </p:spPr>
        </p:cxnSp>
        <p:cxnSp>
          <p:nvCxnSpPr>
            <p:cNvPr id="602" name="Google Shape;602;p17"/>
            <p:cNvCxnSpPr/>
            <p:nvPr/>
          </p:nvCxnSpPr>
          <p:spPr>
            <a:xfrm rot="10800000">
              <a:off x="4288537" y="-251250"/>
              <a:ext cx="0" cy="5646000"/>
            </a:xfrm>
            <a:prstGeom prst="straightConnector1">
              <a:avLst/>
            </a:prstGeom>
            <a:noFill/>
            <a:ln cap="flat" cmpd="sng" w="19050">
              <a:solidFill>
                <a:schemeClr val="accent3"/>
              </a:solidFill>
              <a:prstDash val="solid"/>
              <a:round/>
              <a:headEnd len="med" w="med" type="none"/>
              <a:tailEnd len="med" w="med" type="none"/>
            </a:ln>
          </p:spPr>
        </p:cxnSp>
        <p:cxnSp>
          <p:nvCxnSpPr>
            <p:cNvPr id="603" name="Google Shape;603;p17"/>
            <p:cNvCxnSpPr/>
            <p:nvPr/>
          </p:nvCxnSpPr>
          <p:spPr>
            <a:xfrm rot="10800000">
              <a:off x="4856238" y="-251250"/>
              <a:ext cx="0" cy="5646000"/>
            </a:xfrm>
            <a:prstGeom prst="straightConnector1">
              <a:avLst/>
            </a:prstGeom>
            <a:noFill/>
            <a:ln cap="flat" cmpd="sng" w="19050">
              <a:solidFill>
                <a:schemeClr val="accent3"/>
              </a:solidFill>
              <a:prstDash val="solid"/>
              <a:round/>
              <a:headEnd len="med" w="med" type="none"/>
              <a:tailEnd len="med" w="med" type="none"/>
            </a:ln>
          </p:spPr>
        </p:cxnSp>
        <p:cxnSp>
          <p:nvCxnSpPr>
            <p:cNvPr id="604" name="Google Shape;604;p17"/>
            <p:cNvCxnSpPr/>
            <p:nvPr/>
          </p:nvCxnSpPr>
          <p:spPr>
            <a:xfrm rot="10800000">
              <a:off x="5423940" y="-251250"/>
              <a:ext cx="0" cy="5646000"/>
            </a:xfrm>
            <a:prstGeom prst="straightConnector1">
              <a:avLst/>
            </a:prstGeom>
            <a:noFill/>
            <a:ln cap="flat" cmpd="sng" w="19050">
              <a:solidFill>
                <a:schemeClr val="accent3"/>
              </a:solidFill>
              <a:prstDash val="solid"/>
              <a:round/>
              <a:headEnd len="med" w="med" type="none"/>
              <a:tailEnd len="med" w="med" type="none"/>
            </a:ln>
          </p:spPr>
        </p:cxnSp>
        <p:cxnSp>
          <p:nvCxnSpPr>
            <p:cNvPr id="605" name="Google Shape;605;p17"/>
            <p:cNvCxnSpPr/>
            <p:nvPr/>
          </p:nvCxnSpPr>
          <p:spPr>
            <a:xfrm rot="10800000">
              <a:off x="5991642" y="-251250"/>
              <a:ext cx="0" cy="5646000"/>
            </a:xfrm>
            <a:prstGeom prst="straightConnector1">
              <a:avLst/>
            </a:prstGeom>
            <a:noFill/>
            <a:ln cap="flat" cmpd="sng" w="19050">
              <a:solidFill>
                <a:schemeClr val="accent3"/>
              </a:solidFill>
              <a:prstDash val="solid"/>
              <a:round/>
              <a:headEnd len="med" w="med" type="none"/>
              <a:tailEnd len="med" w="med" type="none"/>
            </a:ln>
          </p:spPr>
        </p:cxnSp>
        <p:cxnSp>
          <p:nvCxnSpPr>
            <p:cNvPr id="606" name="Google Shape;606;p17"/>
            <p:cNvCxnSpPr/>
            <p:nvPr/>
          </p:nvCxnSpPr>
          <p:spPr>
            <a:xfrm rot="10800000">
              <a:off x="6559343" y="-251250"/>
              <a:ext cx="0" cy="5646000"/>
            </a:xfrm>
            <a:prstGeom prst="straightConnector1">
              <a:avLst/>
            </a:prstGeom>
            <a:noFill/>
            <a:ln cap="flat" cmpd="sng" w="19050">
              <a:solidFill>
                <a:schemeClr val="accent3"/>
              </a:solidFill>
              <a:prstDash val="solid"/>
              <a:round/>
              <a:headEnd len="med" w="med" type="none"/>
              <a:tailEnd len="med" w="med" type="none"/>
            </a:ln>
          </p:spPr>
        </p:cxnSp>
        <p:cxnSp>
          <p:nvCxnSpPr>
            <p:cNvPr id="607" name="Google Shape;607;p17"/>
            <p:cNvCxnSpPr/>
            <p:nvPr/>
          </p:nvCxnSpPr>
          <p:spPr>
            <a:xfrm rot="10800000">
              <a:off x="7127045" y="-251250"/>
              <a:ext cx="0" cy="5646000"/>
            </a:xfrm>
            <a:prstGeom prst="straightConnector1">
              <a:avLst/>
            </a:prstGeom>
            <a:noFill/>
            <a:ln cap="flat" cmpd="sng" w="19050">
              <a:solidFill>
                <a:schemeClr val="accent3"/>
              </a:solidFill>
              <a:prstDash val="solid"/>
              <a:round/>
              <a:headEnd len="med" w="med" type="none"/>
              <a:tailEnd len="med" w="med" type="none"/>
            </a:ln>
          </p:spPr>
        </p:cxnSp>
        <p:cxnSp>
          <p:nvCxnSpPr>
            <p:cNvPr id="608" name="Google Shape;608;p17"/>
            <p:cNvCxnSpPr/>
            <p:nvPr/>
          </p:nvCxnSpPr>
          <p:spPr>
            <a:xfrm rot="10800000">
              <a:off x="7694747" y="-251250"/>
              <a:ext cx="0" cy="5646000"/>
            </a:xfrm>
            <a:prstGeom prst="straightConnector1">
              <a:avLst/>
            </a:prstGeom>
            <a:noFill/>
            <a:ln cap="flat" cmpd="sng" w="19050">
              <a:solidFill>
                <a:schemeClr val="accent3"/>
              </a:solidFill>
              <a:prstDash val="solid"/>
              <a:round/>
              <a:headEnd len="med" w="med" type="none"/>
              <a:tailEnd len="med" w="med" type="none"/>
            </a:ln>
          </p:spPr>
        </p:cxnSp>
        <p:cxnSp>
          <p:nvCxnSpPr>
            <p:cNvPr id="609" name="Google Shape;609;p17"/>
            <p:cNvCxnSpPr/>
            <p:nvPr/>
          </p:nvCxnSpPr>
          <p:spPr>
            <a:xfrm rot="10800000">
              <a:off x="8262448" y="-251250"/>
              <a:ext cx="0" cy="5646000"/>
            </a:xfrm>
            <a:prstGeom prst="straightConnector1">
              <a:avLst/>
            </a:prstGeom>
            <a:noFill/>
            <a:ln cap="flat" cmpd="sng" w="19050">
              <a:solidFill>
                <a:schemeClr val="accent3"/>
              </a:solidFill>
              <a:prstDash val="solid"/>
              <a:round/>
              <a:headEnd len="med" w="med" type="none"/>
              <a:tailEnd len="med" w="med" type="none"/>
            </a:ln>
          </p:spPr>
        </p:cxnSp>
        <p:cxnSp>
          <p:nvCxnSpPr>
            <p:cNvPr id="610" name="Google Shape;610;p17"/>
            <p:cNvCxnSpPr/>
            <p:nvPr/>
          </p:nvCxnSpPr>
          <p:spPr>
            <a:xfrm>
              <a:off x="-199950" y="234113"/>
              <a:ext cx="9543900" cy="0"/>
            </a:xfrm>
            <a:prstGeom prst="straightConnector1">
              <a:avLst/>
            </a:prstGeom>
            <a:noFill/>
            <a:ln cap="flat" cmpd="sng" w="19050">
              <a:solidFill>
                <a:schemeClr val="accent3"/>
              </a:solidFill>
              <a:prstDash val="solid"/>
              <a:round/>
              <a:headEnd len="med" w="med" type="none"/>
              <a:tailEnd len="med" w="med" type="none"/>
            </a:ln>
          </p:spPr>
        </p:cxnSp>
        <p:cxnSp>
          <p:nvCxnSpPr>
            <p:cNvPr id="611" name="Google Shape;611;p17"/>
            <p:cNvCxnSpPr/>
            <p:nvPr/>
          </p:nvCxnSpPr>
          <p:spPr>
            <a:xfrm>
              <a:off x="-199950" y="753635"/>
              <a:ext cx="9543900" cy="0"/>
            </a:xfrm>
            <a:prstGeom prst="straightConnector1">
              <a:avLst/>
            </a:prstGeom>
            <a:noFill/>
            <a:ln cap="flat" cmpd="sng" w="19050">
              <a:solidFill>
                <a:schemeClr val="accent3"/>
              </a:solidFill>
              <a:prstDash val="solid"/>
              <a:round/>
              <a:headEnd len="med" w="med" type="none"/>
              <a:tailEnd len="med" w="med" type="none"/>
            </a:ln>
          </p:spPr>
        </p:cxnSp>
        <p:cxnSp>
          <p:nvCxnSpPr>
            <p:cNvPr id="612" name="Google Shape;612;p17"/>
            <p:cNvCxnSpPr/>
            <p:nvPr/>
          </p:nvCxnSpPr>
          <p:spPr>
            <a:xfrm>
              <a:off x="-199950" y="1273157"/>
              <a:ext cx="9543900" cy="0"/>
            </a:xfrm>
            <a:prstGeom prst="straightConnector1">
              <a:avLst/>
            </a:prstGeom>
            <a:noFill/>
            <a:ln cap="flat" cmpd="sng" w="19050">
              <a:solidFill>
                <a:schemeClr val="accent3"/>
              </a:solidFill>
              <a:prstDash val="solid"/>
              <a:round/>
              <a:headEnd len="med" w="med" type="none"/>
              <a:tailEnd len="med" w="med" type="none"/>
            </a:ln>
          </p:spPr>
        </p:cxnSp>
        <p:cxnSp>
          <p:nvCxnSpPr>
            <p:cNvPr id="613" name="Google Shape;613;p17"/>
            <p:cNvCxnSpPr/>
            <p:nvPr/>
          </p:nvCxnSpPr>
          <p:spPr>
            <a:xfrm>
              <a:off x="-199950" y="1792679"/>
              <a:ext cx="9543900" cy="0"/>
            </a:xfrm>
            <a:prstGeom prst="straightConnector1">
              <a:avLst/>
            </a:prstGeom>
            <a:noFill/>
            <a:ln cap="flat" cmpd="sng" w="19050">
              <a:solidFill>
                <a:schemeClr val="accent3"/>
              </a:solidFill>
              <a:prstDash val="solid"/>
              <a:round/>
              <a:headEnd len="med" w="med" type="none"/>
              <a:tailEnd len="med" w="med" type="none"/>
            </a:ln>
          </p:spPr>
        </p:cxnSp>
        <p:cxnSp>
          <p:nvCxnSpPr>
            <p:cNvPr id="614" name="Google Shape;614;p17"/>
            <p:cNvCxnSpPr/>
            <p:nvPr/>
          </p:nvCxnSpPr>
          <p:spPr>
            <a:xfrm>
              <a:off x="-199950" y="2312201"/>
              <a:ext cx="9543900" cy="0"/>
            </a:xfrm>
            <a:prstGeom prst="straightConnector1">
              <a:avLst/>
            </a:prstGeom>
            <a:noFill/>
            <a:ln cap="flat" cmpd="sng" w="19050">
              <a:solidFill>
                <a:schemeClr val="accent3"/>
              </a:solidFill>
              <a:prstDash val="solid"/>
              <a:round/>
              <a:headEnd len="med" w="med" type="none"/>
              <a:tailEnd len="med" w="med" type="none"/>
            </a:ln>
          </p:spPr>
        </p:cxnSp>
        <p:cxnSp>
          <p:nvCxnSpPr>
            <p:cNvPr id="615" name="Google Shape;615;p17"/>
            <p:cNvCxnSpPr/>
            <p:nvPr/>
          </p:nvCxnSpPr>
          <p:spPr>
            <a:xfrm>
              <a:off x="-199950" y="2831724"/>
              <a:ext cx="9543900" cy="0"/>
            </a:xfrm>
            <a:prstGeom prst="straightConnector1">
              <a:avLst/>
            </a:prstGeom>
            <a:noFill/>
            <a:ln cap="flat" cmpd="sng" w="19050">
              <a:solidFill>
                <a:schemeClr val="accent3"/>
              </a:solidFill>
              <a:prstDash val="solid"/>
              <a:round/>
              <a:headEnd len="med" w="med" type="none"/>
              <a:tailEnd len="med" w="med" type="none"/>
            </a:ln>
          </p:spPr>
        </p:cxnSp>
        <p:cxnSp>
          <p:nvCxnSpPr>
            <p:cNvPr id="616" name="Google Shape;616;p17"/>
            <p:cNvCxnSpPr/>
            <p:nvPr/>
          </p:nvCxnSpPr>
          <p:spPr>
            <a:xfrm>
              <a:off x="-199950" y="3351246"/>
              <a:ext cx="9543900" cy="0"/>
            </a:xfrm>
            <a:prstGeom prst="straightConnector1">
              <a:avLst/>
            </a:prstGeom>
            <a:noFill/>
            <a:ln cap="flat" cmpd="sng" w="19050">
              <a:solidFill>
                <a:schemeClr val="accent3"/>
              </a:solidFill>
              <a:prstDash val="solid"/>
              <a:round/>
              <a:headEnd len="med" w="med" type="none"/>
              <a:tailEnd len="med" w="med" type="none"/>
            </a:ln>
          </p:spPr>
        </p:cxnSp>
        <p:cxnSp>
          <p:nvCxnSpPr>
            <p:cNvPr id="617" name="Google Shape;617;p17"/>
            <p:cNvCxnSpPr/>
            <p:nvPr/>
          </p:nvCxnSpPr>
          <p:spPr>
            <a:xfrm>
              <a:off x="-199950" y="3870768"/>
              <a:ext cx="9543900" cy="0"/>
            </a:xfrm>
            <a:prstGeom prst="straightConnector1">
              <a:avLst/>
            </a:prstGeom>
            <a:noFill/>
            <a:ln cap="flat" cmpd="sng" w="19050">
              <a:solidFill>
                <a:schemeClr val="accent3"/>
              </a:solidFill>
              <a:prstDash val="solid"/>
              <a:round/>
              <a:headEnd len="med" w="med" type="none"/>
              <a:tailEnd len="med" w="med" type="none"/>
            </a:ln>
          </p:spPr>
        </p:cxnSp>
        <p:cxnSp>
          <p:nvCxnSpPr>
            <p:cNvPr id="618" name="Google Shape;618;p17"/>
            <p:cNvCxnSpPr/>
            <p:nvPr/>
          </p:nvCxnSpPr>
          <p:spPr>
            <a:xfrm>
              <a:off x="-199950" y="4390290"/>
              <a:ext cx="9543900" cy="0"/>
            </a:xfrm>
            <a:prstGeom prst="straightConnector1">
              <a:avLst/>
            </a:prstGeom>
            <a:noFill/>
            <a:ln cap="flat" cmpd="sng" w="19050">
              <a:solidFill>
                <a:schemeClr val="accent3"/>
              </a:solidFill>
              <a:prstDash val="solid"/>
              <a:round/>
              <a:headEnd len="med" w="med" type="none"/>
              <a:tailEnd len="med" w="med" type="none"/>
            </a:ln>
          </p:spPr>
        </p:cxnSp>
        <p:cxnSp>
          <p:nvCxnSpPr>
            <p:cNvPr id="619" name="Google Shape;619;p17"/>
            <p:cNvCxnSpPr/>
            <p:nvPr/>
          </p:nvCxnSpPr>
          <p:spPr>
            <a:xfrm>
              <a:off x="-199950" y="4909813"/>
              <a:ext cx="9543900" cy="0"/>
            </a:xfrm>
            <a:prstGeom prst="straightConnector1">
              <a:avLst/>
            </a:prstGeom>
            <a:noFill/>
            <a:ln cap="flat" cmpd="sng" w="19050">
              <a:solidFill>
                <a:schemeClr val="accent3"/>
              </a:solidFill>
              <a:prstDash val="solid"/>
              <a:round/>
              <a:headEnd len="med" w="med" type="none"/>
              <a:tailEnd len="med" w="med" type="none"/>
            </a:ln>
          </p:spPr>
        </p:cxnSp>
        <p:cxnSp>
          <p:nvCxnSpPr>
            <p:cNvPr id="620" name="Google Shape;620;p17"/>
            <p:cNvCxnSpPr/>
            <p:nvPr/>
          </p:nvCxnSpPr>
          <p:spPr>
            <a:xfrm rot="10800000">
              <a:off x="8830150" y="-251250"/>
              <a:ext cx="0" cy="5646000"/>
            </a:xfrm>
            <a:prstGeom prst="straightConnector1">
              <a:avLst/>
            </a:prstGeom>
            <a:noFill/>
            <a:ln cap="flat" cmpd="sng" w="19050">
              <a:solidFill>
                <a:schemeClr val="accent3"/>
              </a:solidFill>
              <a:prstDash val="solid"/>
              <a:round/>
              <a:headEnd len="med" w="med" type="none"/>
              <a:tailEnd len="med" w="med" type="none"/>
            </a:ln>
          </p:spPr>
        </p:cxnSp>
      </p:grpSp>
      <p:grpSp>
        <p:nvGrpSpPr>
          <p:cNvPr id="621" name="Google Shape;621;p17"/>
          <p:cNvGrpSpPr/>
          <p:nvPr/>
        </p:nvGrpSpPr>
        <p:grpSpPr>
          <a:xfrm>
            <a:off x="626050" y="427300"/>
            <a:ext cx="8197400" cy="4593724"/>
            <a:chOff x="-280802" y="20880"/>
            <a:chExt cx="10622522" cy="5952733"/>
          </a:xfrm>
        </p:grpSpPr>
        <p:sp>
          <p:nvSpPr>
            <p:cNvPr id="622" name="Google Shape;622;p17"/>
            <p:cNvSpPr/>
            <p:nvPr/>
          </p:nvSpPr>
          <p:spPr>
            <a:xfrm>
              <a:off x="-280802" y="549713"/>
              <a:ext cx="10622520" cy="5423901"/>
            </a:xfrm>
            <a:custGeom>
              <a:rect b="b" l="l" r="r" t="t"/>
              <a:pathLst>
                <a:path extrusionOk="0" h="14157" w="29507">
                  <a:moveTo>
                    <a:pt x="0" y="14157"/>
                  </a:moveTo>
                  <a:lnTo>
                    <a:pt x="29507" y="14157"/>
                  </a:lnTo>
                  <a:lnTo>
                    <a:pt x="29507" y="0"/>
                  </a:lnTo>
                  <a:lnTo>
                    <a:pt x="0" y="0"/>
                  </a:lnTo>
                  <a:lnTo>
                    <a:pt x="0" y="14157"/>
                  </a:lnTo>
                  <a:close/>
                </a:path>
              </a:pathLst>
            </a:custGeom>
            <a:solidFill>
              <a:srgbClr val="FFFFFF"/>
            </a:solidFill>
            <a:ln cap="flat" cmpd="sng" w="19050">
              <a:solidFill>
                <a:schemeClr val="dk1"/>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623" name="Google Shape;623;p17"/>
            <p:cNvSpPr/>
            <p:nvPr/>
          </p:nvSpPr>
          <p:spPr>
            <a:xfrm>
              <a:off x="-280800" y="20880"/>
              <a:ext cx="10622520" cy="528840"/>
            </a:xfrm>
            <a:custGeom>
              <a:rect b="b" l="l" r="r" t="t"/>
              <a:pathLst>
                <a:path extrusionOk="0" h="1469" w="29507">
                  <a:moveTo>
                    <a:pt x="28655" y="0"/>
                  </a:moveTo>
                  <a:lnTo>
                    <a:pt x="851" y="0"/>
                  </a:lnTo>
                  <a:cubicBezTo>
                    <a:pt x="381" y="0"/>
                    <a:pt x="0" y="312"/>
                    <a:pt x="0" y="698"/>
                  </a:cubicBezTo>
                  <a:lnTo>
                    <a:pt x="0" y="1469"/>
                  </a:lnTo>
                  <a:lnTo>
                    <a:pt x="29507" y="1469"/>
                  </a:lnTo>
                  <a:lnTo>
                    <a:pt x="29507" y="698"/>
                  </a:lnTo>
                  <a:cubicBezTo>
                    <a:pt x="29507" y="312"/>
                    <a:pt x="29126" y="0"/>
                    <a:pt x="28655" y="0"/>
                  </a:cubicBezTo>
                  <a:close/>
                </a:path>
              </a:pathLst>
            </a:custGeom>
            <a:solidFill>
              <a:schemeClr val="accent2"/>
            </a:solidFill>
            <a:ln cap="flat" cmpd="sng" w="19050">
              <a:solidFill>
                <a:schemeClr val="dk1"/>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624" name="Google Shape;624;p17"/>
            <p:cNvSpPr/>
            <p:nvPr/>
          </p:nvSpPr>
          <p:spPr>
            <a:xfrm>
              <a:off x="-47880" y="163440"/>
              <a:ext cx="243000" cy="243360"/>
            </a:xfrm>
            <a:custGeom>
              <a:rect b="b" l="l" r="r" t="t"/>
              <a:pathLst>
                <a:path extrusionOk="0" h="676" w="675">
                  <a:moveTo>
                    <a:pt x="675" y="338"/>
                  </a:moveTo>
                  <a:cubicBezTo>
                    <a:pt x="675" y="525"/>
                    <a:pt x="524" y="676"/>
                    <a:pt x="337" y="676"/>
                  </a:cubicBezTo>
                  <a:cubicBezTo>
                    <a:pt x="151" y="676"/>
                    <a:pt x="0" y="525"/>
                    <a:pt x="0" y="338"/>
                  </a:cubicBezTo>
                  <a:cubicBezTo>
                    <a:pt x="0" y="152"/>
                    <a:pt x="151" y="0"/>
                    <a:pt x="337" y="0"/>
                  </a:cubicBezTo>
                  <a:cubicBezTo>
                    <a:pt x="524" y="0"/>
                    <a:pt x="675" y="152"/>
                    <a:pt x="675" y="338"/>
                  </a:cubicBezTo>
                  <a:close/>
                </a:path>
              </a:pathLst>
            </a:custGeom>
            <a:solidFill>
              <a:schemeClr val="lt1"/>
            </a:solidFill>
            <a:ln cap="flat" cmpd="sng" w="19050">
              <a:solidFill>
                <a:schemeClr val="dk1"/>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625" name="Google Shape;625;p17"/>
            <p:cNvSpPr/>
            <p:nvPr/>
          </p:nvSpPr>
          <p:spPr>
            <a:xfrm>
              <a:off x="327960" y="163440"/>
              <a:ext cx="243000" cy="243360"/>
            </a:xfrm>
            <a:custGeom>
              <a:rect b="b" l="l" r="r" t="t"/>
              <a:pathLst>
                <a:path extrusionOk="0" h="676" w="675">
                  <a:moveTo>
                    <a:pt x="675" y="338"/>
                  </a:moveTo>
                  <a:cubicBezTo>
                    <a:pt x="675" y="525"/>
                    <a:pt x="524" y="676"/>
                    <a:pt x="337" y="676"/>
                  </a:cubicBezTo>
                  <a:cubicBezTo>
                    <a:pt x="151" y="676"/>
                    <a:pt x="0" y="525"/>
                    <a:pt x="0" y="338"/>
                  </a:cubicBezTo>
                  <a:cubicBezTo>
                    <a:pt x="0" y="152"/>
                    <a:pt x="151" y="0"/>
                    <a:pt x="337" y="0"/>
                  </a:cubicBezTo>
                  <a:cubicBezTo>
                    <a:pt x="524" y="0"/>
                    <a:pt x="675" y="152"/>
                    <a:pt x="675" y="338"/>
                  </a:cubicBezTo>
                  <a:close/>
                </a:path>
              </a:pathLst>
            </a:custGeom>
            <a:solidFill>
              <a:schemeClr val="dk1"/>
            </a:solidFill>
            <a:ln cap="flat" cmpd="sng" w="19050">
              <a:solidFill>
                <a:schemeClr val="dk1"/>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626" name="Google Shape;626;p17"/>
            <p:cNvSpPr/>
            <p:nvPr/>
          </p:nvSpPr>
          <p:spPr>
            <a:xfrm>
              <a:off x="703800" y="163440"/>
              <a:ext cx="243000" cy="243360"/>
            </a:xfrm>
            <a:custGeom>
              <a:rect b="b" l="l" r="r" t="t"/>
              <a:pathLst>
                <a:path extrusionOk="0" h="676" w="675">
                  <a:moveTo>
                    <a:pt x="675" y="338"/>
                  </a:moveTo>
                  <a:cubicBezTo>
                    <a:pt x="675" y="525"/>
                    <a:pt x="524" y="676"/>
                    <a:pt x="337" y="676"/>
                  </a:cubicBezTo>
                  <a:cubicBezTo>
                    <a:pt x="151" y="676"/>
                    <a:pt x="0" y="525"/>
                    <a:pt x="0" y="338"/>
                  </a:cubicBezTo>
                  <a:cubicBezTo>
                    <a:pt x="0" y="152"/>
                    <a:pt x="151" y="0"/>
                    <a:pt x="337" y="0"/>
                  </a:cubicBezTo>
                  <a:cubicBezTo>
                    <a:pt x="524" y="0"/>
                    <a:pt x="675" y="152"/>
                    <a:pt x="675" y="338"/>
                  </a:cubicBezTo>
                  <a:close/>
                </a:path>
              </a:pathLst>
            </a:custGeom>
            <a:solidFill>
              <a:schemeClr val="dk2"/>
            </a:solidFill>
            <a:ln cap="flat" cmpd="sng" w="19050">
              <a:solidFill>
                <a:schemeClr val="dk1"/>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nvGrpSpPr>
          <p:cNvPr id="627" name="Google Shape;627;p17"/>
          <p:cNvGrpSpPr/>
          <p:nvPr/>
        </p:nvGrpSpPr>
        <p:grpSpPr>
          <a:xfrm>
            <a:off x="473650" y="274900"/>
            <a:ext cx="8197400" cy="4593724"/>
            <a:chOff x="-280802" y="20880"/>
            <a:chExt cx="10622522" cy="5952733"/>
          </a:xfrm>
        </p:grpSpPr>
        <p:sp>
          <p:nvSpPr>
            <p:cNvPr id="628" name="Google Shape;628;p17"/>
            <p:cNvSpPr/>
            <p:nvPr/>
          </p:nvSpPr>
          <p:spPr>
            <a:xfrm>
              <a:off x="-280802" y="549713"/>
              <a:ext cx="10622520" cy="5423901"/>
            </a:xfrm>
            <a:custGeom>
              <a:rect b="b" l="l" r="r" t="t"/>
              <a:pathLst>
                <a:path extrusionOk="0" h="14157" w="29507">
                  <a:moveTo>
                    <a:pt x="0" y="14157"/>
                  </a:moveTo>
                  <a:lnTo>
                    <a:pt x="29507" y="14157"/>
                  </a:lnTo>
                  <a:lnTo>
                    <a:pt x="29507" y="0"/>
                  </a:lnTo>
                  <a:lnTo>
                    <a:pt x="0" y="0"/>
                  </a:lnTo>
                  <a:lnTo>
                    <a:pt x="0" y="14157"/>
                  </a:lnTo>
                  <a:close/>
                </a:path>
              </a:pathLst>
            </a:custGeom>
            <a:solidFill>
              <a:srgbClr val="FFFFFF"/>
            </a:solidFill>
            <a:ln cap="flat" cmpd="sng" w="19050">
              <a:solidFill>
                <a:schemeClr val="dk1"/>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629" name="Google Shape;629;p17"/>
            <p:cNvSpPr/>
            <p:nvPr/>
          </p:nvSpPr>
          <p:spPr>
            <a:xfrm>
              <a:off x="-280800" y="20880"/>
              <a:ext cx="10622520" cy="528840"/>
            </a:xfrm>
            <a:custGeom>
              <a:rect b="b" l="l" r="r" t="t"/>
              <a:pathLst>
                <a:path extrusionOk="0" h="1469" w="29507">
                  <a:moveTo>
                    <a:pt x="28655" y="0"/>
                  </a:moveTo>
                  <a:lnTo>
                    <a:pt x="851" y="0"/>
                  </a:lnTo>
                  <a:cubicBezTo>
                    <a:pt x="381" y="0"/>
                    <a:pt x="0" y="312"/>
                    <a:pt x="0" y="698"/>
                  </a:cubicBezTo>
                  <a:lnTo>
                    <a:pt x="0" y="1469"/>
                  </a:lnTo>
                  <a:lnTo>
                    <a:pt x="29507" y="1469"/>
                  </a:lnTo>
                  <a:lnTo>
                    <a:pt x="29507" y="698"/>
                  </a:lnTo>
                  <a:cubicBezTo>
                    <a:pt x="29507" y="312"/>
                    <a:pt x="29126" y="0"/>
                    <a:pt x="28655" y="0"/>
                  </a:cubicBezTo>
                  <a:close/>
                </a:path>
              </a:pathLst>
            </a:custGeom>
            <a:solidFill>
              <a:schemeClr val="lt2"/>
            </a:solidFill>
            <a:ln cap="flat" cmpd="sng" w="19050">
              <a:solidFill>
                <a:schemeClr val="dk1"/>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630" name="Google Shape;630;p17"/>
            <p:cNvSpPr/>
            <p:nvPr/>
          </p:nvSpPr>
          <p:spPr>
            <a:xfrm>
              <a:off x="-47880" y="163440"/>
              <a:ext cx="243000" cy="243360"/>
            </a:xfrm>
            <a:custGeom>
              <a:rect b="b" l="l" r="r" t="t"/>
              <a:pathLst>
                <a:path extrusionOk="0" h="676" w="675">
                  <a:moveTo>
                    <a:pt x="675" y="338"/>
                  </a:moveTo>
                  <a:cubicBezTo>
                    <a:pt x="675" y="525"/>
                    <a:pt x="524" y="676"/>
                    <a:pt x="337" y="676"/>
                  </a:cubicBezTo>
                  <a:cubicBezTo>
                    <a:pt x="151" y="676"/>
                    <a:pt x="0" y="525"/>
                    <a:pt x="0" y="338"/>
                  </a:cubicBezTo>
                  <a:cubicBezTo>
                    <a:pt x="0" y="152"/>
                    <a:pt x="151" y="0"/>
                    <a:pt x="337" y="0"/>
                  </a:cubicBezTo>
                  <a:cubicBezTo>
                    <a:pt x="524" y="0"/>
                    <a:pt x="675" y="152"/>
                    <a:pt x="675" y="338"/>
                  </a:cubicBezTo>
                  <a:close/>
                </a:path>
              </a:pathLst>
            </a:custGeom>
            <a:solidFill>
              <a:schemeClr val="lt1"/>
            </a:solidFill>
            <a:ln cap="flat" cmpd="sng" w="19050">
              <a:solidFill>
                <a:schemeClr val="dk1"/>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631" name="Google Shape;631;p17"/>
            <p:cNvSpPr/>
            <p:nvPr/>
          </p:nvSpPr>
          <p:spPr>
            <a:xfrm>
              <a:off x="327960" y="163440"/>
              <a:ext cx="243000" cy="243360"/>
            </a:xfrm>
            <a:custGeom>
              <a:rect b="b" l="l" r="r" t="t"/>
              <a:pathLst>
                <a:path extrusionOk="0" h="676" w="675">
                  <a:moveTo>
                    <a:pt x="675" y="338"/>
                  </a:moveTo>
                  <a:cubicBezTo>
                    <a:pt x="675" y="525"/>
                    <a:pt x="524" y="676"/>
                    <a:pt x="337" y="676"/>
                  </a:cubicBezTo>
                  <a:cubicBezTo>
                    <a:pt x="151" y="676"/>
                    <a:pt x="0" y="525"/>
                    <a:pt x="0" y="338"/>
                  </a:cubicBezTo>
                  <a:cubicBezTo>
                    <a:pt x="0" y="152"/>
                    <a:pt x="151" y="0"/>
                    <a:pt x="337" y="0"/>
                  </a:cubicBezTo>
                  <a:cubicBezTo>
                    <a:pt x="524" y="0"/>
                    <a:pt x="675" y="152"/>
                    <a:pt x="675" y="338"/>
                  </a:cubicBezTo>
                  <a:close/>
                </a:path>
              </a:pathLst>
            </a:custGeom>
            <a:solidFill>
              <a:schemeClr val="dk1"/>
            </a:solidFill>
            <a:ln cap="flat" cmpd="sng" w="19050">
              <a:solidFill>
                <a:schemeClr val="dk1"/>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632" name="Google Shape;632;p17"/>
            <p:cNvSpPr/>
            <p:nvPr/>
          </p:nvSpPr>
          <p:spPr>
            <a:xfrm>
              <a:off x="703800" y="163440"/>
              <a:ext cx="243000" cy="243360"/>
            </a:xfrm>
            <a:custGeom>
              <a:rect b="b" l="l" r="r" t="t"/>
              <a:pathLst>
                <a:path extrusionOk="0" h="676" w="675">
                  <a:moveTo>
                    <a:pt x="675" y="338"/>
                  </a:moveTo>
                  <a:cubicBezTo>
                    <a:pt x="675" y="525"/>
                    <a:pt x="524" y="676"/>
                    <a:pt x="337" y="676"/>
                  </a:cubicBezTo>
                  <a:cubicBezTo>
                    <a:pt x="151" y="676"/>
                    <a:pt x="0" y="525"/>
                    <a:pt x="0" y="338"/>
                  </a:cubicBezTo>
                  <a:cubicBezTo>
                    <a:pt x="0" y="152"/>
                    <a:pt x="151" y="0"/>
                    <a:pt x="337" y="0"/>
                  </a:cubicBezTo>
                  <a:cubicBezTo>
                    <a:pt x="524" y="0"/>
                    <a:pt x="675" y="152"/>
                    <a:pt x="675" y="338"/>
                  </a:cubicBezTo>
                  <a:close/>
                </a:path>
              </a:pathLst>
            </a:custGeom>
            <a:solidFill>
              <a:schemeClr val="dk2"/>
            </a:solidFill>
            <a:ln cap="flat" cmpd="sng" w="19050">
              <a:solidFill>
                <a:schemeClr val="dk1"/>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sp>
        <p:nvSpPr>
          <p:cNvPr id="633" name="Google Shape;633;p17"/>
          <p:cNvSpPr txBox="1"/>
          <p:nvPr>
            <p:ph idx="1" type="subTitle"/>
          </p:nvPr>
        </p:nvSpPr>
        <p:spPr>
          <a:xfrm>
            <a:off x="896750" y="2495759"/>
            <a:ext cx="2305500" cy="3918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b="1" sz="1800">
                <a:latin typeface="Days One"/>
                <a:ea typeface="Days One"/>
                <a:cs typeface="Days One"/>
                <a:sym typeface="Days One"/>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634" name="Google Shape;634;p17"/>
          <p:cNvSpPr txBox="1"/>
          <p:nvPr>
            <p:ph idx="2" type="subTitle"/>
          </p:nvPr>
        </p:nvSpPr>
        <p:spPr>
          <a:xfrm>
            <a:off x="3419244" y="2495759"/>
            <a:ext cx="2305500" cy="3918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b="1" sz="1800">
                <a:latin typeface="Days One"/>
                <a:ea typeface="Days One"/>
                <a:cs typeface="Days One"/>
                <a:sym typeface="Days One"/>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635" name="Google Shape;635;p17"/>
          <p:cNvSpPr txBox="1"/>
          <p:nvPr>
            <p:ph idx="3" type="subTitle"/>
          </p:nvPr>
        </p:nvSpPr>
        <p:spPr>
          <a:xfrm>
            <a:off x="5941745" y="2495759"/>
            <a:ext cx="2305500" cy="3918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b="1" sz="1800">
                <a:latin typeface="Days One"/>
                <a:ea typeface="Days One"/>
                <a:cs typeface="Days One"/>
                <a:sym typeface="Days One"/>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636" name="Google Shape;636;p17"/>
          <p:cNvSpPr txBox="1"/>
          <p:nvPr>
            <p:ph idx="4" type="subTitle"/>
          </p:nvPr>
        </p:nvSpPr>
        <p:spPr>
          <a:xfrm>
            <a:off x="896750" y="3750909"/>
            <a:ext cx="2305500" cy="3918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b="1" sz="1800">
                <a:latin typeface="Days One"/>
                <a:ea typeface="Days One"/>
                <a:cs typeface="Days One"/>
                <a:sym typeface="Days One"/>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637" name="Google Shape;637;p17"/>
          <p:cNvSpPr txBox="1"/>
          <p:nvPr>
            <p:ph idx="5" type="subTitle"/>
          </p:nvPr>
        </p:nvSpPr>
        <p:spPr>
          <a:xfrm>
            <a:off x="3419250" y="3750909"/>
            <a:ext cx="2305500" cy="3918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b="1" sz="1800">
                <a:latin typeface="Days One"/>
                <a:ea typeface="Days One"/>
                <a:cs typeface="Days One"/>
                <a:sym typeface="Days One"/>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638" name="Google Shape;638;p17"/>
          <p:cNvSpPr txBox="1"/>
          <p:nvPr>
            <p:ph idx="6" type="subTitle"/>
          </p:nvPr>
        </p:nvSpPr>
        <p:spPr>
          <a:xfrm>
            <a:off x="5941750" y="3750909"/>
            <a:ext cx="2305500" cy="3918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b="1" sz="1800">
                <a:latin typeface="Days One"/>
                <a:ea typeface="Days One"/>
                <a:cs typeface="Days One"/>
                <a:sym typeface="Days One"/>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639" name="Google Shape;639;p17"/>
          <p:cNvSpPr txBox="1"/>
          <p:nvPr>
            <p:ph type="title"/>
          </p:nvPr>
        </p:nvSpPr>
        <p:spPr>
          <a:xfrm>
            <a:off x="896750" y="941350"/>
            <a:ext cx="7351200" cy="572700"/>
          </a:xfrm>
          <a:prstGeom prst="rect">
            <a:avLst/>
          </a:prstGeom>
          <a:ln>
            <a:noFill/>
          </a:ln>
        </p:spPr>
        <p:txBody>
          <a:bodyPr anchorCtr="0" anchor="t" bIns="91425" lIns="91425" spcFirstLastPara="1" rIns="91425" wrap="square" tIns="91425">
            <a:noAutofit/>
          </a:bodyPr>
          <a:lstStyle>
            <a:lvl1pPr lvl="0" rtl="0" algn="ctr">
              <a:spcBef>
                <a:spcPts val="0"/>
              </a:spcBef>
              <a:spcAft>
                <a:spcPts val="0"/>
              </a:spcAft>
              <a:buSzPts val="3000"/>
              <a:buNone/>
              <a:defRPr sz="28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_1">
    <p:spTree>
      <p:nvGrpSpPr>
        <p:cNvPr id="640" name="Shape 640"/>
        <p:cNvGrpSpPr/>
        <p:nvPr/>
      </p:nvGrpSpPr>
      <p:grpSpPr>
        <a:xfrm>
          <a:off x="0" y="0"/>
          <a:ext cx="0" cy="0"/>
          <a:chOff x="0" y="0"/>
          <a:chExt cx="0" cy="0"/>
        </a:xfrm>
      </p:grpSpPr>
      <p:grpSp>
        <p:nvGrpSpPr>
          <p:cNvPr id="641" name="Google Shape;641;p18"/>
          <p:cNvGrpSpPr/>
          <p:nvPr/>
        </p:nvGrpSpPr>
        <p:grpSpPr>
          <a:xfrm>
            <a:off x="-199950" y="-327450"/>
            <a:ext cx="9543900" cy="5646000"/>
            <a:chOff x="-199950" y="-251250"/>
            <a:chExt cx="9543900" cy="5646000"/>
          </a:xfrm>
        </p:grpSpPr>
        <p:cxnSp>
          <p:nvCxnSpPr>
            <p:cNvPr id="642" name="Google Shape;642;p18"/>
            <p:cNvCxnSpPr/>
            <p:nvPr/>
          </p:nvCxnSpPr>
          <p:spPr>
            <a:xfrm rot="10800000">
              <a:off x="314625" y="-251250"/>
              <a:ext cx="0" cy="5646000"/>
            </a:xfrm>
            <a:prstGeom prst="straightConnector1">
              <a:avLst/>
            </a:prstGeom>
            <a:noFill/>
            <a:ln cap="flat" cmpd="sng" w="19050">
              <a:solidFill>
                <a:schemeClr val="accent3"/>
              </a:solidFill>
              <a:prstDash val="solid"/>
              <a:round/>
              <a:headEnd len="med" w="med" type="none"/>
              <a:tailEnd len="med" w="med" type="none"/>
            </a:ln>
          </p:spPr>
        </p:cxnSp>
        <p:cxnSp>
          <p:nvCxnSpPr>
            <p:cNvPr id="643" name="Google Shape;643;p18"/>
            <p:cNvCxnSpPr/>
            <p:nvPr/>
          </p:nvCxnSpPr>
          <p:spPr>
            <a:xfrm rot="10800000">
              <a:off x="882327" y="-251250"/>
              <a:ext cx="0" cy="5646000"/>
            </a:xfrm>
            <a:prstGeom prst="straightConnector1">
              <a:avLst/>
            </a:prstGeom>
            <a:noFill/>
            <a:ln cap="flat" cmpd="sng" w="19050">
              <a:solidFill>
                <a:schemeClr val="accent3"/>
              </a:solidFill>
              <a:prstDash val="solid"/>
              <a:round/>
              <a:headEnd len="med" w="med" type="none"/>
              <a:tailEnd len="med" w="med" type="none"/>
            </a:ln>
          </p:spPr>
        </p:cxnSp>
        <p:cxnSp>
          <p:nvCxnSpPr>
            <p:cNvPr id="644" name="Google Shape;644;p18"/>
            <p:cNvCxnSpPr/>
            <p:nvPr/>
          </p:nvCxnSpPr>
          <p:spPr>
            <a:xfrm rot="10800000">
              <a:off x="1450028" y="-251250"/>
              <a:ext cx="0" cy="5646000"/>
            </a:xfrm>
            <a:prstGeom prst="straightConnector1">
              <a:avLst/>
            </a:prstGeom>
            <a:noFill/>
            <a:ln cap="flat" cmpd="sng" w="19050">
              <a:solidFill>
                <a:schemeClr val="accent3"/>
              </a:solidFill>
              <a:prstDash val="solid"/>
              <a:round/>
              <a:headEnd len="med" w="med" type="none"/>
              <a:tailEnd len="med" w="med" type="none"/>
            </a:ln>
          </p:spPr>
        </p:cxnSp>
        <p:cxnSp>
          <p:nvCxnSpPr>
            <p:cNvPr id="645" name="Google Shape;645;p18"/>
            <p:cNvCxnSpPr/>
            <p:nvPr/>
          </p:nvCxnSpPr>
          <p:spPr>
            <a:xfrm rot="10800000">
              <a:off x="2017730" y="-251250"/>
              <a:ext cx="0" cy="5646000"/>
            </a:xfrm>
            <a:prstGeom prst="straightConnector1">
              <a:avLst/>
            </a:prstGeom>
            <a:noFill/>
            <a:ln cap="flat" cmpd="sng" w="19050">
              <a:solidFill>
                <a:schemeClr val="accent3"/>
              </a:solidFill>
              <a:prstDash val="solid"/>
              <a:round/>
              <a:headEnd len="med" w="med" type="none"/>
              <a:tailEnd len="med" w="med" type="none"/>
            </a:ln>
          </p:spPr>
        </p:cxnSp>
        <p:cxnSp>
          <p:nvCxnSpPr>
            <p:cNvPr id="646" name="Google Shape;646;p18"/>
            <p:cNvCxnSpPr/>
            <p:nvPr/>
          </p:nvCxnSpPr>
          <p:spPr>
            <a:xfrm rot="10800000">
              <a:off x="2585432" y="-251250"/>
              <a:ext cx="0" cy="5646000"/>
            </a:xfrm>
            <a:prstGeom prst="straightConnector1">
              <a:avLst/>
            </a:prstGeom>
            <a:noFill/>
            <a:ln cap="flat" cmpd="sng" w="19050">
              <a:solidFill>
                <a:schemeClr val="accent3"/>
              </a:solidFill>
              <a:prstDash val="solid"/>
              <a:round/>
              <a:headEnd len="med" w="med" type="none"/>
              <a:tailEnd len="med" w="med" type="none"/>
            </a:ln>
          </p:spPr>
        </p:cxnSp>
        <p:cxnSp>
          <p:nvCxnSpPr>
            <p:cNvPr id="647" name="Google Shape;647;p18"/>
            <p:cNvCxnSpPr/>
            <p:nvPr/>
          </p:nvCxnSpPr>
          <p:spPr>
            <a:xfrm rot="10800000">
              <a:off x="3153133" y="-251250"/>
              <a:ext cx="0" cy="5646000"/>
            </a:xfrm>
            <a:prstGeom prst="straightConnector1">
              <a:avLst/>
            </a:prstGeom>
            <a:noFill/>
            <a:ln cap="flat" cmpd="sng" w="19050">
              <a:solidFill>
                <a:schemeClr val="accent3"/>
              </a:solidFill>
              <a:prstDash val="solid"/>
              <a:round/>
              <a:headEnd len="med" w="med" type="none"/>
              <a:tailEnd len="med" w="med" type="none"/>
            </a:ln>
          </p:spPr>
        </p:cxnSp>
        <p:cxnSp>
          <p:nvCxnSpPr>
            <p:cNvPr id="648" name="Google Shape;648;p18"/>
            <p:cNvCxnSpPr/>
            <p:nvPr/>
          </p:nvCxnSpPr>
          <p:spPr>
            <a:xfrm rot="10800000">
              <a:off x="3720835" y="-251250"/>
              <a:ext cx="0" cy="5646000"/>
            </a:xfrm>
            <a:prstGeom prst="straightConnector1">
              <a:avLst/>
            </a:prstGeom>
            <a:noFill/>
            <a:ln cap="flat" cmpd="sng" w="19050">
              <a:solidFill>
                <a:schemeClr val="accent3"/>
              </a:solidFill>
              <a:prstDash val="solid"/>
              <a:round/>
              <a:headEnd len="med" w="med" type="none"/>
              <a:tailEnd len="med" w="med" type="none"/>
            </a:ln>
          </p:spPr>
        </p:cxnSp>
        <p:cxnSp>
          <p:nvCxnSpPr>
            <p:cNvPr id="649" name="Google Shape;649;p18"/>
            <p:cNvCxnSpPr/>
            <p:nvPr/>
          </p:nvCxnSpPr>
          <p:spPr>
            <a:xfrm rot="10800000">
              <a:off x="4288537" y="-251250"/>
              <a:ext cx="0" cy="5646000"/>
            </a:xfrm>
            <a:prstGeom prst="straightConnector1">
              <a:avLst/>
            </a:prstGeom>
            <a:noFill/>
            <a:ln cap="flat" cmpd="sng" w="19050">
              <a:solidFill>
                <a:schemeClr val="accent3"/>
              </a:solidFill>
              <a:prstDash val="solid"/>
              <a:round/>
              <a:headEnd len="med" w="med" type="none"/>
              <a:tailEnd len="med" w="med" type="none"/>
            </a:ln>
          </p:spPr>
        </p:cxnSp>
        <p:cxnSp>
          <p:nvCxnSpPr>
            <p:cNvPr id="650" name="Google Shape;650;p18"/>
            <p:cNvCxnSpPr/>
            <p:nvPr/>
          </p:nvCxnSpPr>
          <p:spPr>
            <a:xfrm rot="10800000">
              <a:off x="4856238" y="-251250"/>
              <a:ext cx="0" cy="5646000"/>
            </a:xfrm>
            <a:prstGeom prst="straightConnector1">
              <a:avLst/>
            </a:prstGeom>
            <a:noFill/>
            <a:ln cap="flat" cmpd="sng" w="19050">
              <a:solidFill>
                <a:schemeClr val="accent3"/>
              </a:solidFill>
              <a:prstDash val="solid"/>
              <a:round/>
              <a:headEnd len="med" w="med" type="none"/>
              <a:tailEnd len="med" w="med" type="none"/>
            </a:ln>
          </p:spPr>
        </p:cxnSp>
        <p:cxnSp>
          <p:nvCxnSpPr>
            <p:cNvPr id="651" name="Google Shape;651;p18"/>
            <p:cNvCxnSpPr/>
            <p:nvPr/>
          </p:nvCxnSpPr>
          <p:spPr>
            <a:xfrm rot="10800000">
              <a:off x="5423940" y="-251250"/>
              <a:ext cx="0" cy="5646000"/>
            </a:xfrm>
            <a:prstGeom prst="straightConnector1">
              <a:avLst/>
            </a:prstGeom>
            <a:noFill/>
            <a:ln cap="flat" cmpd="sng" w="19050">
              <a:solidFill>
                <a:schemeClr val="accent3"/>
              </a:solidFill>
              <a:prstDash val="solid"/>
              <a:round/>
              <a:headEnd len="med" w="med" type="none"/>
              <a:tailEnd len="med" w="med" type="none"/>
            </a:ln>
          </p:spPr>
        </p:cxnSp>
        <p:cxnSp>
          <p:nvCxnSpPr>
            <p:cNvPr id="652" name="Google Shape;652;p18"/>
            <p:cNvCxnSpPr/>
            <p:nvPr/>
          </p:nvCxnSpPr>
          <p:spPr>
            <a:xfrm rot="10800000">
              <a:off x="5991642" y="-251250"/>
              <a:ext cx="0" cy="5646000"/>
            </a:xfrm>
            <a:prstGeom prst="straightConnector1">
              <a:avLst/>
            </a:prstGeom>
            <a:noFill/>
            <a:ln cap="flat" cmpd="sng" w="19050">
              <a:solidFill>
                <a:schemeClr val="accent3"/>
              </a:solidFill>
              <a:prstDash val="solid"/>
              <a:round/>
              <a:headEnd len="med" w="med" type="none"/>
              <a:tailEnd len="med" w="med" type="none"/>
            </a:ln>
          </p:spPr>
        </p:cxnSp>
        <p:cxnSp>
          <p:nvCxnSpPr>
            <p:cNvPr id="653" name="Google Shape;653;p18"/>
            <p:cNvCxnSpPr/>
            <p:nvPr/>
          </p:nvCxnSpPr>
          <p:spPr>
            <a:xfrm rot="10800000">
              <a:off x="6559343" y="-251250"/>
              <a:ext cx="0" cy="5646000"/>
            </a:xfrm>
            <a:prstGeom prst="straightConnector1">
              <a:avLst/>
            </a:prstGeom>
            <a:noFill/>
            <a:ln cap="flat" cmpd="sng" w="19050">
              <a:solidFill>
                <a:schemeClr val="accent3"/>
              </a:solidFill>
              <a:prstDash val="solid"/>
              <a:round/>
              <a:headEnd len="med" w="med" type="none"/>
              <a:tailEnd len="med" w="med" type="none"/>
            </a:ln>
          </p:spPr>
        </p:cxnSp>
        <p:cxnSp>
          <p:nvCxnSpPr>
            <p:cNvPr id="654" name="Google Shape;654;p18"/>
            <p:cNvCxnSpPr/>
            <p:nvPr/>
          </p:nvCxnSpPr>
          <p:spPr>
            <a:xfrm rot="10800000">
              <a:off x="7127045" y="-251250"/>
              <a:ext cx="0" cy="5646000"/>
            </a:xfrm>
            <a:prstGeom prst="straightConnector1">
              <a:avLst/>
            </a:prstGeom>
            <a:noFill/>
            <a:ln cap="flat" cmpd="sng" w="19050">
              <a:solidFill>
                <a:schemeClr val="accent3"/>
              </a:solidFill>
              <a:prstDash val="solid"/>
              <a:round/>
              <a:headEnd len="med" w="med" type="none"/>
              <a:tailEnd len="med" w="med" type="none"/>
            </a:ln>
          </p:spPr>
        </p:cxnSp>
        <p:cxnSp>
          <p:nvCxnSpPr>
            <p:cNvPr id="655" name="Google Shape;655;p18"/>
            <p:cNvCxnSpPr/>
            <p:nvPr/>
          </p:nvCxnSpPr>
          <p:spPr>
            <a:xfrm rot="10800000">
              <a:off x="7694747" y="-251250"/>
              <a:ext cx="0" cy="5646000"/>
            </a:xfrm>
            <a:prstGeom prst="straightConnector1">
              <a:avLst/>
            </a:prstGeom>
            <a:noFill/>
            <a:ln cap="flat" cmpd="sng" w="19050">
              <a:solidFill>
                <a:schemeClr val="accent3"/>
              </a:solidFill>
              <a:prstDash val="solid"/>
              <a:round/>
              <a:headEnd len="med" w="med" type="none"/>
              <a:tailEnd len="med" w="med" type="none"/>
            </a:ln>
          </p:spPr>
        </p:cxnSp>
        <p:cxnSp>
          <p:nvCxnSpPr>
            <p:cNvPr id="656" name="Google Shape;656;p18"/>
            <p:cNvCxnSpPr/>
            <p:nvPr/>
          </p:nvCxnSpPr>
          <p:spPr>
            <a:xfrm rot="10800000">
              <a:off x="8262448" y="-251250"/>
              <a:ext cx="0" cy="5646000"/>
            </a:xfrm>
            <a:prstGeom prst="straightConnector1">
              <a:avLst/>
            </a:prstGeom>
            <a:noFill/>
            <a:ln cap="flat" cmpd="sng" w="19050">
              <a:solidFill>
                <a:schemeClr val="accent3"/>
              </a:solidFill>
              <a:prstDash val="solid"/>
              <a:round/>
              <a:headEnd len="med" w="med" type="none"/>
              <a:tailEnd len="med" w="med" type="none"/>
            </a:ln>
          </p:spPr>
        </p:cxnSp>
        <p:cxnSp>
          <p:nvCxnSpPr>
            <p:cNvPr id="657" name="Google Shape;657;p18"/>
            <p:cNvCxnSpPr/>
            <p:nvPr/>
          </p:nvCxnSpPr>
          <p:spPr>
            <a:xfrm>
              <a:off x="-199950" y="234113"/>
              <a:ext cx="9543900" cy="0"/>
            </a:xfrm>
            <a:prstGeom prst="straightConnector1">
              <a:avLst/>
            </a:prstGeom>
            <a:noFill/>
            <a:ln cap="flat" cmpd="sng" w="19050">
              <a:solidFill>
                <a:schemeClr val="accent3"/>
              </a:solidFill>
              <a:prstDash val="solid"/>
              <a:round/>
              <a:headEnd len="med" w="med" type="none"/>
              <a:tailEnd len="med" w="med" type="none"/>
            </a:ln>
          </p:spPr>
        </p:cxnSp>
        <p:cxnSp>
          <p:nvCxnSpPr>
            <p:cNvPr id="658" name="Google Shape;658;p18"/>
            <p:cNvCxnSpPr/>
            <p:nvPr/>
          </p:nvCxnSpPr>
          <p:spPr>
            <a:xfrm>
              <a:off x="-199950" y="753635"/>
              <a:ext cx="9543900" cy="0"/>
            </a:xfrm>
            <a:prstGeom prst="straightConnector1">
              <a:avLst/>
            </a:prstGeom>
            <a:noFill/>
            <a:ln cap="flat" cmpd="sng" w="19050">
              <a:solidFill>
                <a:schemeClr val="accent3"/>
              </a:solidFill>
              <a:prstDash val="solid"/>
              <a:round/>
              <a:headEnd len="med" w="med" type="none"/>
              <a:tailEnd len="med" w="med" type="none"/>
            </a:ln>
          </p:spPr>
        </p:cxnSp>
        <p:cxnSp>
          <p:nvCxnSpPr>
            <p:cNvPr id="659" name="Google Shape;659;p18"/>
            <p:cNvCxnSpPr/>
            <p:nvPr/>
          </p:nvCxnSpPr>
          <p:spPr>
            <a:xfrm>
              <a:off x="-199950" y="1273157"/>
              <a:ext cx="9543900" cy="0"/>
            </a:xfrm>
            <a:prstGeom prst="straightConnector1">
              <a:avLst/>
            </a:prstGeom>
            <a:noFill/>
            <a:ln cap="flat" cmpd="sng" w="19050">
              <a:solidFill>
                <a:schemeClr val="accent3"/>
              </a:solidFill>
              <a:prstDash val="solid"/>
              <a:round/>
              <a:headEnd len="med" w="med" type="none"/>
              <a:tailEnd len="med" w="med" type="none"/>
            </a:ln>
          </p:spPr>
        </p:cxnSp>
        <p:cxnSp>
          <p:nvCxnSpPr>
            <p:cNvPr id="660" name="Google Shape;660;p18"/>
            <p:cNvCxnSpPr/>
            <p:nvPr/>
          </p:nvCxnSpPr>
          <p:spPr>
            <a:xfrm>
              <a:off x="-199950" y="1792679"/>
              <a:ext cx="9543900" cy="0"/>
            </a:xfrm>
            <a:prstGeom prst="straightConnector1">
              <a:avLst/>
            </a:prstGeom>
            <a:noFill/>
            <a:ln cap="flat" cmpd="sng" w="19050">
              <a:solidFill>
                <a:schemeClr val="accent3"/>
              </a:solidFill>
              <a:prstDash val="solid"/>
              <a:round/>
              <a:headEnd len="med" w="med" type="none"/>
              <a:tailEnd len="med" w="med" type="none"/>
            </a:ln>
          </p:spPr>
        </p:cxnSp>
        <p:cxnSp>
          <p:nvCxnSpPr>
            <p:cNvPr id="661" name="Google Shape;661;p18"/>
            <p:cNvCxnSpPr/>
            <p:nvPr/>
          </p:nvCxnSpPr>
          <p:spPr>
            <a:xfrm>
              <a:off x="-199950" y="2312201"/>
              <a:ext cx="9543900" cy="0"/>
            </a:xfrm>
            <a:prstGeom prst="straightConnector1">
              <a:avLst/>
            </a:prstGeom>
            <a:noFill/>
            <a:ln cap="flat" cmpd="sng" w="19050">
              <a:solidFill>
                <a:schemeClr val="accent3"/>
              </a:solidFill>
              <a:prstDash val="solid"/>
              <a:round/>
              <a:headEnd len="med" w="med" type="none"/>
              <a:tailEnd len="med" w="med" type="none"/>
            </a:ln>
          </p:spPr>
        </p:cxnSp>
        <p:cxnSp>
          <p:nvCxnSpPr>
            <p:cNvPr id="662" name="Google Shape;662;p18"/>
            <p:cNvCxnSpPr/>
            <p:nvPr/>
          </p:nvCxnSpPr>
          <p:spPr>
            <a:xfrm>
              <a:off x="-199950" y="2831724"/>
              <a:ext cx="9543900" cy="0"/>
            </a:xfrm>
            <a:prstGeom prst="straightConnector1">
              <a:avLst/>
            </a:prstGeom>
            <a:noFill/>
            <a:ln cap="flat" cmpd="sng" w="19050">
              <a:solidFill>
                <a:schemeClr val="accent3"/>
              </a:solidFill>
              <a:prstDash val="solid"/>
              <a:round/>
              <a:headEnd len="med" w="med" type="none"/>
              <a:tailEnd len="med" w="med" type="none"/>
            </a:ln>
          </p:spPr>
        </p:cxnSp>
        <p:cxnSp>
          <p:nvCxnSpPr>
            <p:cNvPr id="663" name="Google Shape;663;p18"/>
            <p:cNvCxnSpPr/>
            <p:nvPr/>
          </p:nvCxnSpPr>
          <p:spPr>
            <a:xfrm>
              <a:off x="-199950" y="3351246"/>
              <a:ext cx="9543900" cy="0"/>
            </a:xfrm>
            <a:prstGeom prst="straightConnector1">
              <a:avLst/>
            </a:prstGeom>
            <a:noFill/>
            <a:ln cap="flat" cmpd="sng" w="19050">
              <a:solidFill>
                <a:schemeClr val="accent3"/>
              </a:solidFill>
              <a:prstDash val="solid"/>
              <a:round/>
              <a:headEnd len="med" w="med" type="none"/>
              <a:tailEnd len="med" w="med" type="none"/>
            </a:ln>
          </p:spPr>
        </p:cxnSp>
        <p:cxnSp>
          <p:nvCxnSpPr>
            <p:cNvPr id="664" name="Google Shape;664;p18"/>
            <p:cNvCxnSpPr/>
            <p:nvPr/>
          </p:nvCxnSpPr>
          <p:spPr>
            <a:xfrm>
              <a:off x="-199950" y="3870768"/>
              <a:ext cx="9543900" cy="0"/>
            </a:xfrm>
            <a:prstGeom prst="straightConnector1">
              <a:avLst/>
            </a:prstGeom>
            <a:noFill/>
            <a:ln cap="flat" cmpd="sng" w="19050">
              <a:solidFill>
                <a:schemeClr val="accent3"/>
              </a:solidFill>
              <a:prstDash val="solid"/>
              <a:round/>
              <a:headEnd len="med" w="med" type="none"/>
              <a:tailEnd len="med" w="med" type="none"/>
            </a:ln>
          </p:spPr>
        </p:cxnSp>
        <p:cxnSp>
          <p:nvCxnSpPr>
            <p:cNvPr id="665" name="Google Shape;665;p18"/>
            <p:cNvCxnSpPr/>
            <p:nvPr/>
          </p:nvCxnSpPr>
          <p:spPr>
            <a:xfrm>
              <a:off x="-199950" y="4390290"/>
              <a:ext cx="9543900" cy="0"/>
            </a:xfrm>
            <a:prstGeom prst="straightConnector1">
              <a:avLst/>
            </a:prstGeom>
            <a:noFill/>
            <a:ln cap="flat" cmpd="sng" w="19050">
              <a:solidFill>
                <a:schemeClr val="accent3"/>
              </a:solidFill>
              <a:prstDash val="solid"/>
              <a:round/>
              <a:headEnd len="med" w="med" type="none"/>
              <a:tailEnd len="med" w="med" type="none"/>
            </a:ln>
          </p:spPr>
        </p:cxnSp>
        <p:cxnSp>
          <p:nvCxnSpPr>
            <p:cNvPr id="666" name="Google Shape;666;p18"/>
            <p:cNvCxnSpPr/>
            <p:nvPr/>
          </p:nvCxnSpPr>
          <p:spPr>
            <a:xfrm>
              <a:off x="-199950" y="4909813"/>
              <a:ext cx="9543900" cy="0"/>
            </a:xfrm>
            <a:prstGeom prst="straightConnector1">
              <a:avLst/>
            </a:prstGeom>
            <a:noFill/>
            <a:ln cap="flat" cmpd="sng" w="19050">
              <a:solidFill>
                <a:schemeClr val="accent3"/>
              </a:solidFill>
              <a:prstDash val="solid"/>
              <a:round/>
              <a:headEnd len="med" w="med" type="none"/>
              <a:tailEnd len="med" w="med" type="none"/>
            </a:ln>
          </p:spPr>
        </p:cxnSp>
        <p:cxnSp>
          <p:nvCxnSpPr>
            <p:cNvPr id="667" name="Google Shape;667;p18"/>
            <p:cNvCxnSpPr/>
            <p:nvPr/>
          </p:nvCxnSpPr>
          <p:spPr>
            <a:xfrm rot="10800000">
              <a:off x="8830150" y="-251250"/>
              <a:ext cx="0" cy="5646000"/>
            </a:xfrm>
            <a:prstGeom prst="straightConnector1">
              <a:avLst/>
            </a:prstGeom>
            <a:noFill/>
            <a:ln cap="flat" cmpd="sng" w="19050">
              <a:solidFill>
                <a:schemeClr val="accent3"/>
              </a:solidFill>
              <a:prstDash val="solid"/>
              <a:round/>
              <a:headEnd len="med" w="med" type="none"/>
              <a:tailEnd len="med" w="med" type="none"/>
            </a:ln>
          </p:spPr>
        </p:cxnSp>
      </p:grpSp>
      <p:grpSp>
        <p:nvGrpSpPr>
          <p:cNvPr id="668" name="Google Shape;668;p18"/>
          <p:cNvGrpSpPr/>
          <p:nvPr/>
        </p:nvGrpSpPr>
        <p:grpSpPr>
          <a:xfrm>
            <a:off x="473650" y="274900"/>
            <a:ext cx="8349800" cy="4746124"/>
            <a:chOff x="473650" y="274900"/>
            <a:chExt cx="8349800" cy="4746124"/>
          </a:xfrm>
        </p:grpSpPr>
        <p:grpSp>
          <p:nvGrpSpPr>
            <p:cNvPr id="669" name="Google Shape;669;p18"/>
            <p:cNvGrpSpPr/>
            <p:nvPr/>
          </p:nvGrpSpPr>
          <p:grpSpPr>
            <a:xfrm>
              <a:off x="626050" y="427300"/>
              <a:ext cx="8197400" cy="4593724"/>
              <a:chOff x="-280802" y="20880"/>
              <a:chExt cx="10622522" cy="5952733"/>
            </a:xfrm>
          </p:grpSpPr>
          <p:sp>
            <p:nvSpPr>
              <p:cNvPr id="670" name="Google Shape;670;p18"/>
              <p:cNvSpPr/>
              <p:nvPr/>
            </p:nvSpPr>
            <p:spPr>
              <a:xfrm>
                <a:off x="-280802" y="549713"/>
                <a:ext cx="10622520" cy="5423901"/>
              </a:xfrm>
              <a:custGeom>
                <a:rect b="b" l="l" r="r" t="t"/>
                <a:pathLst>
                  <a:path extrusionOk="0" h="14157" w="29507">
                    <a:moveTo>
                      <a:pt x="0" y="14157"/>
                    </a:moveTo>
                    <a:lnTo>
                      <a:pt x="29507" y="14157"/>
                    </a:lnTo>
                    <a:lnTo>
                      <a:pt x="29507" y="0"/>
                    </a:lnTo>
                    <a:lnTo>
                      <a:pt x="0" y="0"/>
                    </a:lnTo>
                    <a:lnTo>
                      <a:pt x="0" y="14157"/>
                    </a:lnTo>
                    <a:close/>
                  </a:path>
                </a:pathLst>
              </a:custGeom>
              <a:solidFill>
                <a:srgbClr val="FFFFFF"/>
              </a:solidFill>
              <a:ln cap="flat" cmpd="sng" w="19050">
                <a:solidFill>
                  <a:schemeClr val="dk1"/>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671" name="Google Shape;671;p18"/>
              <p:cNvSpPr/>
              <p:nvPr/>
            </p:nvSpPr>
            <p:spPr>
              <a:xfrm>
                <a:off x="-280800" y="20880"/>
                <a:ext cx="10622520" cy="528840"/>
              </a:xfrm>
              <a:custGeom>
                <a:rect b="b" l="l" r="r" t="t"/>
                <a:pathLst>
                  <a:path extrusionOk="0" h="1469" w="29507">
                    <a:moveTo>
                      <a:pt x="28655" y="0"/>
                    </a:moveTo>
                    <a:lnTo>
                      <a:pt x="851" y="0"/>
                    </a:lnTo>
                    <a:cubicBezTo>
                      <a:pt x="381" y="0"/>
                      <a:pt x="0" y="312"/>
                      <a:pt x="0" y="698"/>
                    </a:cubicBezTo>
                    <a:lnTo>
                      <a:pt x="0" y="1469"/>
                    </a:lnTo>
                    <a:lnTo>
                      <a:pt x="29507" y="1469"/>
                    </a:lnTo>
                    <a:lnTo>
                      <a:pt x="29507" y="698"/>
                    </a:lnTo>
                    <a:cubicBezTo>
                      <a:pt x="29507" y="312"/>
                      <a:pt x="29126" y="0"/>
                      <a:pt x="28655" y="0"/>
                    </a:cubicBezTo>
                    <a:close/>
                  </a:path>
                </a:pathLst>
              </a:custGeom>
              <a:solidFill>
                <a:schemeClr val="accent2"/>
              </a:solidFill>
              <a:ln cap="flat" cmpd="sng" w="19050">
                <a:solidFill>
                  <a:schemeClr val="dk1"/>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672" name="Google Shape;672;p18"/>
              <p:cNvSpPr/>
              <p:nvPr/>
            </p:nvSpPr>
            <p:spPr>
              <a:xfrm>
                <a:off x="-47880" y="163440"/>
                <a:ext cx="243000" cy="243360"/>
              </a:xfrm>
              <a:custGeom>
                <a:rect b="b" l="l" r="r" t="t"/>
                <a:pathLst>
                  <a:path extrusionOk="0" h="676" w="675">
                    <a:moveTo>
                      <a:pt x="675" y="338"/>
                    </a:moveTo>
                    <a:cubicBezTo>
                      <a:pt x="675" y="525"/>
                      <a:pt x="524" y="676"/>
                      <a:pt x="337" y="676"/>
                    </a:cubicBezTo>
                    <a:cubicBezTo>
                      <a:pt x="151" y="676"/>
                      <a:pt x="0" y="525"/>
                      <a:pt x="0" y="338"/>
                    </a:cubicBezTo>
                    <a:cubicBezTo>
                      <a:pt x="0" y="152"/>
                      <a:pt x="151" y="0"/>
                      <a:pt x="337" y="0"/>
                    </a:cubicBezTo>
                    <a:cubicBezTo>
                      <a:pt x="524" y="0"/>
                      <a:pt x="675" y="152"/>
                      <a:pt x="675" y="338"/>
                    </a:cubicBezTo>
                    <a:close/>
                  </a:path>
                </a:pathLst>
              </a:custGeom>
              <a:solidFill>
                <a:schemeClr val="lt1"/>
              </a:solidFill>
              <a:ln cap="flat" cmpd="sng" w="19050">
                <a:solidFill>
                  <a:schemeClr val="dk1"/>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673" name="Google Shape;673;p18"/>
              <p:cNvSpPr/>
              <p:nvPr/>
            </p:nvSpPr>
            <p:spPr>
              <a:xfrm>
                <a:off x="327960" y="163440"/>
                <a:ext cx="243000" cy="243360"/>
              </a:xfrm>
              <a:custGeom>
                <a:rect b="b" l="l" r="r" t="t"/>
                <a:pathLst>
                  <a:path extrusionOk="0" h="676" w="675">
                    <a:moveTo>
                      <a:pt x="675" y="338"/>
                    </a:moveTo>
                    <a:cubicBezTo>
                      <a:pt x="675" y="525"/>
                      <a:pt x="524" y="676"/>
                      <a:pt x="337" y="676"/>
                    </a:cubicBezTo>
                    <a:cubicBezTo>
                      <a:pt x="151" y="676"/>
                      <a:pt x="0" y="525"/>
                      <a:pt x="0" y="338"/>
                    </a:cubicBezTo>
                    <a:cubicBezTo>
                      <a:pt x="0" y="152"/>
                      <a:pt x="151" y="0"/>
                      <a:pt x="337" y="0"/>
                    </a:cubicBezTo>
                    <a:cubicBezTo>
                      <a:pt x="524" y="0"/>
                      <a:pt x="675" y="152"/>
                      <a:pt x="675" y="338"/>
                    </a:cubicBezTo>
                    <a:close/>
                  </a:path>
                </a:pathLst>
              </a:custGeom>
              <a:solidFill>
                <a:schemeClr val="dk1"/>
              </a:solidFill>
              <a:ln cap="flat" cmpd="sng" w="19050">
                <a:solidFill>
                  <a:schemeClr val="dk1"/>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674" name="Google Shape;674;p18"/>
              <p:cNvSpPr/>
              <p:nvPr/>
            </p:nvSpPr>
            <p:spPr>
              <a:xfrm>
                <a:off x="703800" y="163440"/>
                <a:ext cx="243000" cy="243360"/>
              </a:xfrm>
              <a:custGeom>
                <a:rect b="b" l="l" r="r" t="t"/>
                <a:pathLst>
                  <a:path extrusionOk="0" h="676" w="675">
                    <a:moveTo>
                      <a:pt x="675" y="338"/>
                    </a:moveTo>
                    <a:cubicBezTo>
                      <a:pt x="675" y="525"/>
                      <a:pt x="524" y="676"/>
                      <a:pt x="337" y="676"/>
                    </a:cubicBezTo>
                    <a:cubicBezTo>
                      <a:pt x="151" y="676"/>
                      <a:pt x="0" y="525"/>
                      <a:pt x="0" y="338"/>
                    </a:cubicBezTo>
                    <a:cubicBezTo>
                      <a:pt x="0" y="152"/>
                      <a:pt x="151" y="0"/>
                      <a:pt x="337" y="0"/>
                    </a:cubicBezTo>
                    <a:cubicBezTo>
                      <a:pt x="524" y="0"/>
                      <a:pt x="675" y="152"/>
                      <a:pt x="675" y="338"/>
                    </a:cubicBezTo>
                    <a:close/>
                  </a:path>
                </a:pathLst>
              </a:custGeom>
              <a:solidFill>
                <a:schemeClr val="dk2"/>
              </a:solidFill>
              <a:ln cap="flat" cmpd="sng" w="19050">
                <a:solidFill>
                  <a:schemeClr val="dk1"/>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nvGrpSpPr>
            <p:cNvPr id="675" name="Google Shape;675;p18"/>
            <p:cNvGrpSpPr/>
            <p:nvPr/>
          </p:nvGrpSpPr>
          <p:grpSpPr>
            <a:xfrm>
              <a:off x="473650" y="274900"/>
              <a:ext cx="8197400" cy="4593724"/>
              <a:chOff x="-280802" y="20880"/>
              <a:chExt cx="10622522" cy="5952733"/>
            </a:xfrm>
          </p:grpSpPr>
          <p:sp>
            <p:nvSpPr>
              <p:cNvPr id="676" name="Google Shape;676;p18"/>
              <p:cNvSpPr/>
              <p:nvPr/>
            </p:nvSpPr>
            <p:spPr>
              <a:xfrm>
                <a:off x="-280802" y="549713"/>
                <a:ext cx="10622520" cy="5423901"/>
              </a:xfrm>
              <a:custGeom>
                <a:rect b="b" l="l" r="r" t="t"/>
                <a:pathLst>
                  <a:path extrusionOk="0" h="14157" w="29507">
                    <a:moveTo>
                      <a:pt x="0" y="14157"/>
                    </a:moveTo>
                    <a:lnTo>
                      <a:pt x="29507" y="14157"/>
                    </a:lnTo>
                    <a:lnTo>
                      <a:pt x="29507" y="0"/>
                    </a:lnTo>
                    <a:lnTo>
                      <a:pt x="0" y="0"/>
                    </a:lnTo>
                    <a:lnTo>
                      <a:pt x="0" y="14157"/>
                    </a:lnTo>
                    <a:close/>
                  </a:path>
                </a:pathLst>
              </a:custGeom>
              <a:solidFill>
                <a:srgbClr val="FFFFFF"/>
              </a:solidFill>
              <a:ln cap="flat" cmpd="sng" w="19050">
                <a:solidFill>
                  <a:schemeClr val="dk1"/>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677" name="Google Shape;677;p18"/>
              <p:cNvSpPr/>
              <p:nvPr/>
            </p:nvSpPr>
            <p:spPr>
              <a:xfrm>
                <a:off x="-280800" y="20880"/>
                <a:ext cx="10622520" cy="528840"/>
              </a:xfrm>
              <a:custGeom>
                <a:rect b="b" l="l" r="r" t="t"/>
                <a:pathLst>
                  <a:path extrusionOk="0" h="1469" w="29507">
                    <a:moveTo>
                      <a:pt x="28655" y="0"/>
                    </a:moveTo>
                    <a:lnTo>
                      <a:pt x="851" y="0"/>
                    </a:lnTo>
                    <a:cubicBezTo>
                      <a:pt x="381" y="0"/>
                      <a:pt x="0" y="312"/>
                      <a:pt x="0" y="698"/>
                    </a:cubicBezTo>
                    <a:lnTo>
                      <a:pt x="0" y="1469"/>
                    </a:lnTo>
                    <a:lnTo>
                      <a:pt x="29507" y="1469"/>
                    </a:lnTo>
                    <a:lnTo>
                      <a:pt x="29507" y="698"/>
                    </a:lnTo>
                    <a:cubicBezTo>
                      <a:pt x="29507" y="312"/>
                      <a:pt x="29126" y="0"/>
                      <a:pt x="28655" y="0"/>
                    </a:cubicBezTo>
                    <a:close/>
                  </a:path>
                </a:pathLst>
              </a:custGeom>
              <a:solidFill>
                <a:schemeClr val="lt2"/>
              </a:solidFill>
              <a:ln cap="flat" cmpd="sng" w="19050">
                <a:solidFill>
                  <a:schemeClr val="dk1"/>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678" name="Google Shape;678;p18"/>
              <p:cNvSpPr/>
              <p:nvPr/>
            </p:nvSpPr>
            <p:spPr>
              <a:xfrm>
                <a:off x="-47880" y="163440"/>
                <a:ext cx="243000" cy="243360"/>
              </a:xfrm>
              <a:custGeom>
                <a:rect b="b" l="l" r="r" t="t"/>
                <a:pathLst>
                  <a:path extrusionOk="0" h="676" w="675">
                    <a:moveTo>
                      <a:pt x="675" y="338"/>
                    </a:moveTo>
                    <a:cubicBezTo>
                      <a:pt x="675" y="525"/>
                      <a:pt x="524" y="676"/>
                      <a:pt x="337" y="676"/>
                    </a:cubicBezTo>
                    <a:cubicBezTo>
                      <a:pt x="151" y="676"/>
                      <a:pt x="0" y="525"/>
                      <a:pt x="0" y="338"/>
                    </a:cubicBezTo>
                    <a:cubicBezTo>
                      <a:pt x="0" y="152"/>
                      <a:pt x="151" y="0"/>
                      <a:pt x="337" y="0"/>
                    </a:cubicBezTo>
                    <a:cubicBezTo>
                      <a:pt x="524" y="0"/>
                      <a:pt x="675" y="152"/>
                      <a:pt x="675" y="338"/>
                    </a:cubicBezTo>
                    <a:close/>
                  </a:path>
                </a:pathLst>
              </a:custGeom>
              <a:solidFill>
                <a:schemeClr val="lt1"/>
              </a:solidFill>
              <a:ln cap="flat" cmpd="sng" w="19050">
                <a:solidFill>
                  <a:schemeClr val="dk1"/>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679" name="Google Shape;679;p18"/>
              <p:cNvSpPr/>
              <p:nvPr/>
            </p:nvSpPr>
            <p:spPr>
              <a:xfrm>
                <a:off x="327960" y="163440"/>
                <a:ext cx="243000" cy="243360"/>
              </a:xfrm>
              <a:custGeom>
                <a:rect b="b" l="l" r="r" t="t"/>
                <a:pathLst>
                  <a:path extrusionOk="0" h="676" w="675">
                    <a:moveTo>
                      <a:pt x="675" y="338"/>
                    </a:moveTo>
                    <a:cubicBezTo>
                      <a:pt x="675" y="525"/>
                      <a:pt x="524" y="676"/>
                      <a:pt x="337" y="676"/>
                    </a:cubicBezTo>
                    <a:cubicBezTo>
                      <a:pt x="151" y="676"/>
                      <a:pt x="0" y="525"/>
                      <a:pt x="0" y="338"/>
                    </a:cubicBezTo>
                    <a:cubicBezTo>
                      <a:pt x="0" y="152"/>
                      <a:pt x="151" y="0"/>
                      <a:pt x="337" y="0"/>
                    </a:cubicBezTo>
                    <a:cubicBezTo>
                      <a:pt x="524" y="0"/>
                      <a:pt x="675" y="152"/>
                      <a:pt x="675" y="338"/>
                    </a:cubicBezTo>
                    <a:close/>
                  </a:path>
                </a:pathLst>
              </a:custGeom>
              <a:solidFill>
                <a:schemeClr val="dk1"/>
              </a:solidFill>
              <a:ln cap="flat" cmpd="sng" w="19050">
                <a:solidFill>
                  <a:schemeClr val="dk1"/>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680" name="Google Shape;680;p18"/>
              <p:cNvSpPr/>
              <p:nvPr/>
            </p:nvSpPr>
            <p:spPr>
              <a:xfrm>
                <a:off x="703800" y="163440"/>
                <a:ext cx="243000" cy="243360"/>
              </a:xfrm>
              <a:custGeom>
                <a:rect b="b" l="l" r="r" t="t"/>
                <a:pathLst>
                  <a:path extrusionOk="0" h="676" w="675">
                    <a:moveTo>
                      <a:pt x="675" y="338"/>
                    </a:moveTo>
                    <a:cubicBezTo>
                      <a:pt x="675" y="525"/>
                      <a:pt x="524" y="676"/>
                      <a:pt x="337" y="676"/>
                    </a:cubicBezTo>
                    <a:cubicBezTo>
                      <a:pt x="151" y="676"/>
                      <a:pt x="0" y="525"/>
                      <a:pt x="0" y="338"/>
                    </a:cubicBezTo>
                    <a:cubicBezTo>
                      <a:pt x="0" y="152"/>
                      <a:pt x="151" y="0"/>
                      <a:pt x="337" y="0"/>
                    </a:cubicBezTo>
                    <a:cubicBezTo>
                      <a:pt x="524" y="0"/>
                      <a:pt x="675" y="152"/>
                      <a:pt x="675" y="338"/>
                    </a:cubicBezTo>
                    <a:close/>
                  </a:path>
                </a:pathLst>
              </a:custGeom>
              <a:solidFill>
                <a:schemeClr val="dk2"/>
              </a:solidFill>
              <a:ln cap="flat" cmpd="sng" w="19050">
                <a:solidFill>
                  <a:schemeClr val="dk1"/>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sp>
        <p:nvSpPr>
          <p:cNvPr id="681" name="Google Shape;681;p18"/>
          <p:cNvSpPr txBox="1"/>
          <p:nvPr>
            <p:ph type="title"/>
          </p:nvPr>
        </p:nvSpPr>
        <p:spPr>
          <a:xfrm>
            <a:off x="2347938" y="785150"/>
            <a:ext cx="4448100" cy="1058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65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682" name="Google Shape;682;p18"/>
          <p:cNvSpPr txBox="1"/>
          <p:nvPr>
            <p:ph idx="1" type="subTitle"/>
          </p:nvPr>
        </p:nvSpPr>
        <p:spPr>
          <a:xfrm>
            <a:off x="2347900" y="1881324"/>
            <a:ext cx="4448100" cy="1113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83" name="Google Shape;683;p18"/>
          <p:cNvSpPr txBox="1"/>
          <p:nvPr/>
        </p:nvSpPr>
        <p:spPr>
          <a:xfrm>
            <a:off x="2099100" y="3764350"/>
            <a:ext cx="4945800" cy="556200"/>
          </a:xfrm>
          <a:prstGeom prst="rect">
            <a:avLst/>
          </a:prstGeom>
          <a:noFill/>
          <a:ln>
            <a:noFill/>
          </a:ln>
        </p:spPr>
        <p:txBody>
          <a:bodyPr anchorCtr="0" anchor="t" bIns="91425" lIns="91425" spcFirstLastPara="1" rIns="91425" wrap="square" tIns="91425">
            <a:noAutofit/>
          </a:bodyPr>
          <a:lstStyle/>
          <a:p>
            <a:pPr indent="0" lvl="0" marL="0" rtl="0" algn="ctr">
              <a:spcBef>
                <a:spcPts val="300"/>
              </a:spcBef>
              <a:spcAft>
                <a:spcPts val="0"/>
              </a:spcAft>
              <a:buNone/>
            </a:pPr>
            <a:r>
              <a:rPr b="1" lang="en" sz="1000">
                <a:solidFill>
                  <a:schemeClr val="dk1"/>
                </a:solidFill>
                <a:latin typeface="Lato"/>
                <a:ea typeface="Lato"/>
                <a:cs typeface="Lato"/>
                <a:sym typeface="Lato"/>
              </a:rPr>
              <a:t>CREDITS:</a:t>
            </a:r>
            <a:r>
              <a:rPr lang="en" sz="1000">
                <a:solidFill>
                  <a:schemeClr val="dk1"/>
                </a:solidFill>
                <a:latin typeface="Lato"/>
                <a:ea typeface="Lato"/>
                <a:cs typeface="Lato"/>
                <a:sym typeface="Lato"/>
              </a:rPr>
              <a:t> This presentation template was created by </a:t>
            </a:r>
            <a:r>
              <a:rPr b="1" lang="en" sz="1000" u="sng">
                <a:solidFill>
                  <a:schemeClr val="dk1"/>
                </a:solidFill>
                <a:latin typeface="Lato"/>
                <a:ea typeface="Lato"/>
                <a:cs typeface="Lato"/>
                <a:sym typeface="Lato"/>
                <a:hlinkClick r:id="rId2">
                  <a:extLst>
                    <a:ext uri="{A12FA001-AC4F-418D-AE19-62706E023703}">
                      <ahyp:hlinkClr val="tx"/>
                    </a:ext>
                  </a:extLst>
                </a:hlinkClick>
              </a:rPr>
              <a:t>Slidesgo</a:t>
            </a:r>
            <a:r>
              <a:rPr lang="en" sz="1000">
                <a:solidFill>
                  <a:schemeClr val="dk1"/>
                </a:solidFill>
                <a:latin typeface="Lato"/>
                <a:ea typeface="Lato"/>
                <a:cs typeface="Lato"/>
                <a:sym typeface="Lato"/>
              </a:rPr>
              <a:t>, and includes icons by </a:t>
            </a:r>
            <a:r>
              <a:rPr b="1" lang="en" sz="1000" u="sng">
                <a:solidFill>
                  <a:schemeClr val="dk1"/>
                </a:solidFill>
                <a:latin typeface="Lato"/>
                <a:ea typeface="Lato"/>
                <a:cs typeface="Lato"/>
                <a:sym typeface="Lato"/>
                <a:hlinkClick r:id="rId3">
                  <a:extLst>
                    <a:ext uri="{A12FA001-AC4F-418D-AE19-62706E023703}">
                      <ahyp:hlinkClr val="tx"/>
                    </a:ext>
                  </a:extLst>
                </a:hlinkClick>
              </a:rPr>
              <a:t>Flaticon</a:t>
            </a:r>
            <a:r>
              <a:rPr lang="en" sz="1000">
                <a:solidFill>
                  <a:schemeClr val="dk1"/>
                </a:solidFill>
                <a:latin typeface="Lato"/>
                <a:ea typeface="Lato"/>
                <a:cs typeface="Lato"/>
                <a:sym typeface="Lato"/>
              </a:rPr>
              <a:t>, and infographics &amp; images by </a:t>
            </a:r>
            <a:r>
              <a:rPr b="1" lang="en" sz="1000" u="sng">
                <a:solidFill>
                  <a:schemeClr val="dk1"/>
                </a:solidFill>
                <a:latin typeface="Lato"/>
                <a:ea typeface="Lato"/>
                <a:cs typeface="Lato"/>
                <a:sym typeface="Lato"/>
                <a:hlinkClick r:id="rId4">
                  <a:extLst>
                    <a:ext uri="{A12FA001-AC4F-418D-AE19-62706E023703}">
                      <ahyp:hlinkClr val="tx"/>
                    </a:ext>
                  </a:extLst>
                </a:hlinkClick>
              </a:rPr>
              <a:t>Freepik</a:t>
            </a:r>
            <a:r>
              <a:rPr lang="en" sz="1000" u="sng">
                <a:solidFill>
                  <a:schemeClr val="dk1"/>
                </a:solidFill>
                <a:latin typeface="Lato"/>
                <a:ea typeface="Lato"/>
                <a:cs typeface="Lato"/>
                <a:sym typeface="Lato"/>
              </a:rPr>
              <a:t> </a:t>
            </a:r>
            <a:endParaRPr b="1" sz="1000" u="sng">
              <a:solidFill>
                <a:schemeClr val="dk1"/>
              </a:solidFill>
              <a:latin typeface="Lato"/>
              <a:ea typeface="Lato"/>
              <a:cs typeface="Lato"/>
              <a:sym typeface="Lato"/>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_1_1_1_1_1_1">
    <p:spTree>
      <p:nvGrpSpPr>
        <p:cNvPr id="684" name="Shape 684"/>
        <p:cNvGrpSpPr/>
        <p:nvPr/>
      </p:nvGrpSpPr>
      <p:grpSpPr>
        <a:xfrm>
          <a:off x="0" y="0"/>
          <a:ext cx="0" cy="0"/>
          <a:chOff x="0" y="0"/>
          <a:chExt cx="0" cy="0"/>
        </a:xfrm>
      </p:grpSpPr>
      <p:grpSp>
        <p:nvGrpSpPr>
          <p:cNvPr id="685" name="Google Shape;685;p19"/>
          <p:cNvGrpSpPr/>
          <p:nvPr/>
        </p:nvGrpSpPr>
        <p:grpSpPr>
          <a:xfrm>
            <a:off x="-199950" y="-327450"/>
            <a:ext cx="9543900" cy="5646000"/>
            <a:chOff x="-199950" y="-251250"/>
            <a:chExt cx="9543900" cy="5646000"/>
          </a:xfrm>
        </p:grpSpPr>
        <p:cxnSp>
          <p:nvCxnSpPr>
            <p:cNvPr id="686" name="Google Shape;686;p19"/>
            <p:cNvCxnSpPr/>
            <p:nvPr/>
          </p:nvCxnSpPr>
          <p:spPr>
            <a:xfrm rot="10800000">
              <a:off x="314625" y="-251250"/>
              <a:ext cx="0" cy="5646000"/>
            </a:xfrm>
            <a:prstGeom prst="straightConnector1">
              <a:avLst/>
            </a:prstGeom>
            <a:noFill/>
            <a:ln cap="flat" cmpd="sng" w="19050">
              <a:solidFill>
                <a:schemeClr val="accent3"/>
              </a:solidFill>
              <a:prstDash val="solid"/>
              <a:round/>
              <a:headEnd len="med" w="med" type="none"/>
              <a:tailEnd len="med" w="med" type="none"/>
            </a:ln>
          </p:spPr>
        </p:cxnSp>
        <p:cxnSp>
          <p:nvCxnSpPr>
            <p:cNvPr id="687" name="Google Shape;687;p19"/>
            <p:cNvCxnSpPr/>
            <p:nvPr/>
          </p:nvCxnSpPr>
          <p:spPr>
            <a:xfrm rot="10800000">
              <a:off x="882327" y="-251250"/>
              <a:ext cx="0" cy="5646000"/>
            </a:xfrm>
            <a:prstGeom prst="straightConnector1">
              <a:avLst/>
            </a:prstGeom>
            <a:noFill/>
            <a:ln cap="flat" cmpd="sng" w="19050">
              <a:solidFill>
                <a:schemeClr val="accent3"/>
              </a:solidFill>
              <a:prstDash val="solid"/>
              <a:round/>
              <a:headEnd len="med" w="med" type="none"/>
              <a:tailEnd len="med" w="med" type="none"/>
            </a:ln>
          </p:spPr>
        </p:cxnSp>
        <p:cxnSp>
          <p:nvCxnSpPr>
            <p:cNvPr id="688" name="Google Shape;688;p19"/>
            <p:cNvCxnSpPr/>
            <p:nvPr/>
          </p:nvCxnSpPr>
          <p:spPr>
            <a:xfrm rot="10800000">
              <a:off x="1450028" y="-251250"/>
              <a:ext cx="0" cy="5646000"/>
            </a:xfrm>
            <a:prstGeom prst="straightConnector1">
              <a:avLst/>
            </a:prstGeom>
            <a:noFill/>
            <a:ln cap="flat" cmpd="sng" w="19050">
              <a:solidFill>
                <a:schemeClr val="accent3"/>
              </a:solidFill>
              <a:prstDash val="solid"/>
              <a:round/>
              <a:headEnd len="med" w="med" type="none"/>
              <a:tailEnd len="med" w="med" type="none"/>
            </a:ln>
          </p:spPr>
        </p:cxnSp>
        <p:cxnSp>
          <p:nvCxnSpPr>
            <p:cNvPr id="689" name="Google Shape;689;p19"/>
            <p:cNvCxnSpPr/>
            <p:nvPr/>
          </p:nvCxnSpPr>
          <p:spPr>
            <a:xfrm rot="10800000">
              <a:off x="2017730" y="-251250"/>
              <a:ext cx="0" cy="5646000"/>
            </a:xfrm>
            <a:prstGeom prst="straightConnector1">
              <a:avLst/>
            </a:prstGeom>
            <a:noFill/>
            <a:ln cap="flat" cmpd="sng" w="19050">
              <a:solidFill>
                <a:schemeClr val="accent3"/>
              </a:solidFill>
              <a:prstDash val="solid"/>
              <a:round/>
              <a:headEnd len="med" w="med" type="none"/>
              <a:tailEnd len="med" w="med" type="none"/>
            </a:ln>
          </p:spPr>
        </p:cxnSp>
        <p:cxnSp>
          <p:nvCxnSpPr>
            <p:cNvPr id="690" name="Google Shape;690;p19"/>
            <p:cNvCxnSpPr/>
            <p:nvPr/>
          </p:nvCxnSpPr>
          <p:spPr>
            <a:xfrm rot="10800000">
              <a:off x="2585432" y="-251250"/>
              <a:ext cx="0" cy="5646000"/>
            </a:xfrm>
            <a:prstGeom prst="straightConnector1">
              <a:avLst/>
            </a:prstGeom>
            <a:noFill/>
            <a:ln cap="flat" cmpd="sng" w="19050">
              <a:solidFill>
                <a:schemeClr val="accent3"/>
              </a:solidFill>
              <a:prstDash val="solid"/>
              <a:round/>
              <a:headEnd len="med" w="med" type="none"/>
              <a:tailEnd len="med" w="med" type="none"/>
            </a:ln>
          </p:spPr>
        </p:cxnSp>
        <p:cxnSp>
          <p:nvCxnSpPr>
            <p:cNvPr id="691" name="Google Shape;691;p19"/>
            <p:cNvCxnSpPr/>
            <p:nvPr/>
          </p:nvCxnSpPr>
          <p:spPr>
            <a:xfrm rot="10800000">
              <a:off x="3153133" y="-251250"/>
              <a:ext cx="0" cy="5646000"/>
            </a:xfrm>
            <a:prstGeom prst="straightConnector1">
              <a:avLst/>
            </a:prstGeom>
            <a:noFill/>
            <a:ln cap="flat" cmpd="sng" w="19050">
              <a:solidFill>
                <a:schemeClr val="accent3"/>
              </a:solidFill>
              <a:prstDash val="solid"/>
              <a:round/>
              <a:headEnd len="med" w="med" type="none"/>
              <a:tailEnd len="med" w="med" type="none"/>
            </a:ln>
          </p:spPr>
        </p:cxnSp>
        <p:cxnSp>
          <p:nvCxnSpPr>
            <p:cNvPr id="692" name="Google Shape;692;p19"/>
            <p:cNvCxnSpPr/>
            <p:nvPr/>
          </p:nvCxnSpPr>
          <p:spPr>
            <a:xfrm rot="10800000">
              <a:off x="3720835" y="-251250"/>
              <a:ext cx="0" cy="5646000"/>
            </a:xfrm>
            <a:prstGeom prst="straightConnector1">
              <a:avLst/>
            </a:prstGeom>
            <a:noFill/>
            <a:ln cap="flat" cmpd="sng" w="19050">
              <a:solidFill>
                <a:schemeClr val="accent3"/>
              </a:solidFill>
              <a:prstDash val="solid"/>
              <a:round/>
              <a:headEnd len="med" w="med" type="none"/>
              <a:tailEnd len="med" w="med" type="none"/>
            </a:ln>
          </p:spPr>
        </p:cxnSp>
        <p:cxnSp>
          <p:nvCxnSpPr>
            <p:cNvPr id="693" name="Google Shape;693;p19"/>
            <p:cNvCxnSpPr/>
            <p:nvPr/>
          </p:nvCxnSpPr>
          <p:spPr>
            <a:xfrm rot="10800000">
              <a:off x="4288537" y="-251250"/>
              <a:ext cx="0" cy="5646000"/>
            </a:xfrm>
            <a:prstGeom prst="straightConnector1">
              <a:avLst/>
            </a:prstGeom>
            <a:noFill/>
            <a:ln cap="flat" cmpd="sng" w="19050">
              <a:solidFill>
                <a:schemeClr val="accent3"/>
              </a:solidFill>
              <a:prstDash val="solid"/>
              <a:round/>
              <a:headEnd len="med" w="med" type="none"/>
              <a:tailEnd len="med" w="med" type="none"/>
            </a:ln>
          </p:spPr>
        </p:cxnSp>
        <p:cxnSp>
          <p:nvCxnSpPr>
            <p:cNvPr id="694" name="Google Shape;694;p19"/>
            <p:cNvCxnSpPr/>
            <p:nvPr/>
          </p:nvCxnSpPr>
          <p:spPr>
            <a:xfrm rot="10800000">
              <a:off x="4856238" y="-251250"/>
              <a:ext cx="0" cy="5646000"/>
            </a:xfrm>
            <a:prstGeom prst="straightConnector1">
              <a:avLst/>
            </a:prstGeom>
            <a:noFill/>
            <a:ln cap="flat" cmpd="sng" w="19050">
              <a:solidFill>
                <a:schemeClr val="accent3"/>
              </a:solidFill>
              <a:prstDash val="solid"/>
              <a:round/>
              <a:headEnd len="med" w="med" type="none"/>
              <a:tailEnd len="med" w="med" type="none"/>
            </a:ln>
          </p:spPr>
        </p:cxnSp>
        <p:cxnSp>
          <p:nvCxnSpPr>
            <p:cNvPr id="695" name="Google Shape;695;p19"/>
            <p:cNvCxnSpPr/>
            <p:nvPr/>
          </p:nvCxnSpPr>
          <p:spPr>
            <a:xfrm rot="10800000">
              <a:off x="5423940" y="-251250"/>
              <a:ext cx="0" cy="5646000"/>
            </a:xfrm>
            <a:prstGeom prst="straightConnector1">
              <a:avLst/>
            </a:prstGeom>
            <a:noFill/>
            <a:ln cap="flat" cmpd="sng" w="19050">
              <a:solidFill>
                <a:schemeClr val="accent3"/>
              </a:solidFill>
              <a:prstDash val="solid"/>
              <a:round/>
              <a:headEnd len="med" w="med" type="none"/>
              <a:tailEnd len="med" w="med" type="none"/>
            </a:ln>
          </p:spPr>
        </p:cxnSp>
        <p:cxnSp>
          <p:nvCxnSpPr>
            <p:cNvPr id="696" name="Google Shape;696;p19"/>
            <p:cNvCxnSpPr/>
            <p:nvPr/>
          </p:nvCxnSpPr>
          <p:spPr>
            <a:xfrm rot="10800000">
              <a:off x="5991642" y="-251250"/>
              <a:ext cx="0" cy="5646000"/>
            </a:xfrm>
            <a:prstGeom prst="straightConnector1">
              <a:avLst/>
            </a:prstGeom>
            <a:noFill/>
            <a:ln cap="flat" cmpd="sng" w="19050">
              <a:solidFill>
                <a:schemeClr val="accent3"/>
              </a:solidFill>
              <a:prstDash val="solid"/>
              <a:round/>
              <a:headEnd len="med" w="med" type="none"/>
              <a:tailEnd len="med" w="med" type="none"/>
            </a:ln>
          </p:spPr>
        </p:cxnSp>
        <p:cxnSp>
          <p:nvCxnSpPr>
            <p:cNvPr id="697" name="Google Shape;697;p19"/>
            <p:cNvCxnSpPr/>
            <p:nvPr/>
          </p:nvCxnSpPr>
          <p:spPr>
            <a:xfrm rot="10800000">
              <a:off x="6559343" y="-251250"/>
              <a:ext cx="0" cy="5646000"/>
            </a:xfrm>
            <a:prstGeom prst="straightConnector1">
              <a:avLst/>
            </a:prstGeom>
            <a:noFill/>
            <a:ln cap="flat" cmpd="sng" w="19050">
              <a:solidFill>
                <a:schemeClr val="accent3"/>
              </a:solidFill>
              <a:prstDash val="solid"/>
              <a:round/>
              <a:headEnd len="med" w="med" type="none"/>
              <a:tailEnd len="med" w="med" type="none"/>
            </a:ln>
          </p:spPr>
        </p:cxnSp>
        <p:cxnSp>
          <p:nvCxnSpPr>
            <p:cNvPr id="698" name="Google Shape;698;p19"/>
            <p:cNvCxnSpPr/>
            <p:nvPr/>
          </p:nvCxnSpPr>
          <p:spPr>
            <a:xfrm rot="10800000">
              <a:off x="7127045" y="-251250"/>
              <a:ext cx="0" cy="5646000"/>
            </a:xfrm>
            <a:prstGeom prst="straightConnector1">
              <a:avLst/>
            </a:prstGeom>
            <a:noFill/>
            <a:ln cap="flat" cmpd="sng" w="19050">
              <a:solidFill>
                <a:schemeClr val="accent3"/>
              </a:solidFill>
              <a:prstDash val="solid"/>
              <a:round/>
              <a:headEnd len="med" w="med" type="none"/>
              <a:tailEnd len="med" w="med" type="none"/>
            </a:ln>
          </p:spPr>
        </p:cxnSp>
        <p:cxnSp>
          <p:nvCxnSpPr>
            <p:cNvPr id="699" name="Google Shape;699;p19"/>
            <p:cNvCxnSpPr/>
            <p:nvPr/>
          </p:nvCxnSpPr>
          <p:spPr>
            <a:xfrm rot="10800000">
              <a:off x="7694747" y="-251250"/>
              <a:ext cx="0" cy="5646000"/>
            </a:xfrm>
            <a:prstGeom prst="straightConnector1">
              <a:avLst/>
            </a:prstGeom>
            <a:noFill/>
            <a:ln cap="flat" cmpd="sng" w="19050">
              <a:solidFill>
                <a:schemeClr val="accent3"/>
              </a:solidFill>
              <a:prstDash val="solid"/>
              <a:round/>
              <a:headEnd len="med" w="med" type="none"/>
              <a:tailEnd len="med" w="med" type="none"/>
            </a:ln>
          </p:spPr>
        </p:cxnSp>
        <p:cxnSp>
          <p:nvCxnSpPr>
            <p:cNvPr id="700" name="Google Shape;700;p19"/>
            <p:cNvCxnSpPr/>
            <p:nvPr/>
          </p:nvCxnSpPr>
          <p:spPr>
            <a:xfrm rot="10800000">
              <a:off x="8262448" y="-251250"/>
              <a:ext cx="0" cy="5646000"/>
            </a:xfrm>
            <a:prstGeom prst="straightConnector1">
              <a:avLst/>
            </a:prstGeom>
            <a:noFill/>
            <a:ln cap="flat" cmpd="sng" w="19050">
              <a:solidFill>
                <a:schemeClr val="accent3"/>
              </a:solidFill>
              <a:prstDash val="solid"/>
              <a:round/>
              <a:headEnd len="med" w="med" type="none"/>
              <a:tailEnd len="med" w="med" type="none"/>
            </a:ln>
          </p:spPr>
        </p:cxnSp>
        <p:cxnSp>
          <p:nvCxnSpPr>
            <p:cNvPr id="701" name="Google Shape;701;p19"/>
            <p:cNvCxnSpPr/>
            <p:nvPr/>
          </p:nvCxnSpPr>
          <p:spPr>
            <a:xfrm>
              <a:off x="-199950" y="234113"/>
              <a:ext cx="9543900" cy="0"/>
            </a:xfrm>
            <a:prstGeom prst="straightConnector1">
              <a:avLst/>
            </a:prstGeom>
            <a:noFill/>
            <a:ln cap="flat" cmpd="sng" w="19050">
              <a:solidFill>
                <a:schemeClr val="accent3"/>
              </a:solidFill>
              <a:prstDash val="solid"/>
              <a:round/>
              <a:headEnd len="med" w="med" type="none"/>
              <a:tailEnd len="med" w="med" type="none"/>
            </a:ln>
          </p:spPr>
        </p:cxnSp>
        <p:cxnSp>
          <p:nvCxnSpPr>
            <p:cNvPr id="702" name="Google Shape;702;p19"/>
            <p:cNvCxnSpPr/>
            <p:nvPr/>
          </p:nvCxnSpPr>
          <p:spPr>
            <a:xfrm>
              <a:off x="-199950" y="753635"/>
              <a:ext cx="9543900" cy="0"/>
            </a:xfrm>
            <a:prstGeom prst="straightConnector1">
              <a:avLst/>
            </a:prstGeom>
            <a:noFill/>
            <a:ln cap="flat" cmpd="sng" w="19050">
              <a:solidFill>
                <a:schemeClr val="accent3"/>
              </a:solidFill>
              <a:prstDash val="solid"/>
              <a:round/>
              <a:headEnd len="med" w="med" type="none"/>
              <a:tailEnd len="med" w="med" type="none"/>
            </a:ln>
          </p:spPr>
        </p:cxnSp>
        <p:cxnSp>
          <p:nvCxnSpPr>
            <p:cNvPr id="703" name="Google Shape;703;p19"/>
            <p:cNvCxnSpPr/>
            <p:nvPr/>
          </p:nvCxnSpPr>
          <p:spPr>
            <a:xfrm>
              <a:off x="-199950" y="1273157"/>
              <a:ext cx="9543900" cy="0"/>
            </a:xfrm>
            <a:prstGeom prst="straightConnector1">
              <a:avLst/>
            </a:prstGeom>
            <a:noFill/>
            <a:ln cap="flat" cmpd="sng" w="19050">
              <a:solidFill>
                <a:schemeClr val="accent3"/>
              </a:solidFill>
              <a:prstDash val="solid"/>
              <a:round/>
              <a:headEnd len="med" w="med" type="none"/>
              <a:tailEnd len="med" w="med" type="none"/>
            </a:ln>
          </p:spPr>
        </p:cxnSp>
        <p:cxnSp>
          <p:nvCxnSpPr>
            <p:cNvPr id="704" name="Google Shape;704;p19"/>
            <p:cNvCxnSpPr/>
            <p:nvPr/>
          </p:nvCxnSpPr>
          <p:spPr>
            <a:xfrm>
              <a:off x="-199950" y="1792679"/>
              <a:ext cx="9543900" cy="0"/>
            </a:xfrm>
            <a:prstGeom prst="straightConnector1">
              <a:avLst/>
            </a:prstGeom>
            <a:noFill/>
            <a:ln cap="flat" cmpd="sng" w="19050">
              <a:solidFill>
                <a:schemeClr val="accent3"/>
              </a:solidFill>
              <a:prstDash val="solid"/>
              <a:round/>
              <a:headEnd len="med" w="med" type="none"/>
              <a:tailEnd len="med" w="med" type="none"/>
            </a:ln>
          </p:spPr>
        </p:cxnSp>
        <p:cxnSp>
          <p:nvCxnSpPr>
            <p:cNvPr id="705" name="Google Shape;705;p19"/>
            <p:cNvCxnSpPr/>
            <p:nvPr/>
          </p:nvCxnSpPr>
          <p:spPr>
            <a:xfrm>
              <a:off x="-199950" y="2312201"/>
              <a:ext cx="9543900" cy="0"/>
            </a:xfrm>
            <a:prstGeom prst="straightConnector1">
              <a:avLst/>
            </a:prstGeom>
            <a:noFill/>
            <a:ln cap="flat" cmpd="sng" w="19050">
              <a:solidFill>
                <a:schemeClr val="accent3"/>
              </a:solidFill>
              <a:prstDash val="solid"/>
              <a:round/>
              <a:headEnd len="med" w="med" type="none"/>
              <a:tailEnd len="med" w="med" type="none"/>
            </a:ln>
          </p:spPr>
        </p:cxnSp>
        <p:cxnSp>
          <p:nvCxnSpPr>
            <p:cNvPr id="706" name="Google Shape;706;p19"/>
            <p:cNvCxnSpPr/>
            <p:nvPr/>
          </p:nvCxnSpPr>
          <p:spPr>
            <a:xfrm>
              <a:off x="-199950" y="2831724"/>
              <a:ext cx="9543900" cy="0"/>
            </a:xfrm>
            <a:prstGeom prst="straightConnector1">
              <a:avLst/>
            </a:prstGeom>
            <a:noFill/>
            <a:ln cap="flat" cmpd="sng" w="19050">
              <a:solidFill>
                <a:schemeClr val="accent3"/>
              </a:solidFill>
              <a:prstDash val="solid"/>
              <a:round/>
              <a:headEnd len="med" w="med" type="none"/>
              <a:tailEnd len="med" w="med" type="none"/>
            </a:ln>
          </p:spPr>
        </p:cxnSp>
        <p:cxnSp>
          <p:nvCxnSpPr>
            <p:cNvPr id="707" name="Google Shape;707;p19"/>
            <p:cNvCxnSpPr/>
            <p:nvPr/>
          </p:nvCxnSpPr>
          <p:spPr>
            <a:xfrm>
              <a:off x="-199950" y="3351246"/>
              <a:ext cx="9543900" cy="0"/>
            </a:xfrm>
            <a:prstGeom prst="straightConnector1">
              <a:avLst/>
            </a:prstGeom>
            <a:noFill/>
            <a:ln cap="flat" cmpd="sng" w="19050">
              <a:solidFill>
                <a:schemeClr val="accent3"/>
              </a:solidFill>
              <a:prstDash val="solid"/>
              <a:round/>
              <a:headEnd len="med" w="med" type="none"/>
              <a:tailEnd len="med" w="med" type="none"/>
            </a:ln>
          </p:spPr>
        </p:cxnSp>
        <p:cxnSp>
          <p:nvCxnSpPr>
            <p:cNvPr id="708" name="Google Shape;708;p19"/>
            <p:cNvCxnSpPr/>
            <p:nvPr/>
          </p:nvCxnSpPr>
          <p:spPr>
            <a:xfrm>
              <a:off x="-199950" y="3870768"/>
              <a:ext cx="9543900" cy="0"/>
            </a:xfrm>
            <a:prstGeom prst="straightConnector1">
              <a:avLst/>
            </a:prstGeom>
            <a:noFill/>
            <a:ln cap="flat" cmpd="sng" w="19050">
              <a:solidFill>
                <a:schemeClr val="accent3"/>
              </a:solidFill>
              <a:prstDash val="solid"/>
              <a:round/>
              <a:headEnd len="med" w="med" type="none"/>
              <a:tailEnd len="med" w="med" type="none"/>
            </a:ln>
          </p:spPr>
        </p:cxnSp>
        <p:cxnSp>
          <p:nvCxnSpPr>
            <p:cNvPr id="709" name="Google Shape;709;p19"/>
            <p:cNvCxnSpPr/>
            <p:nvPr/>
          </p:nvCxnSpPr>
          <p:spPr>
            <a:xfrm>
              <a:off x="-199950" y="4390290"/>
              <a:ext cx="9543900" cy="0"/>
            </a:xfrm>
            <a:prstGeom prst="straightConnector1">
              <a:avLst/>
            </a:prstGeom>
            <a:noFill/>
            <a:ln cap="flat" cmpd="sng" w="19050">
              <a:solidFill>
                <a:schemeClr val="accent3"/>
              </a:solidFill>
              <a:prstDash val="solid"/>
              <a:round/>
              <a:headEnd len="med" w="med" type="none"/>
              <a:tailEnd len="med" w="med" type="none"/>
            </a:ln>
          </p:spPr>
        </p:cxnSp>
        <p:cxnSp>
          <p:nvCxnSpPr>
            <p:cNvPr id="710" name="Google Shape;710;p19"/>
            <p:cNvCxnSpPr/>
            <p:nvPr/>
          </p:nvCxnSpPr>
          <p:spPr>
            <a:xfrm>
              <a:off x="-199950" y="4909813"/>
              <a:ext cx="9543900" cy="0"/>
            </a:xfrm>
            <a:prstGeom prst="straightConnector1">
              <a:avLst/>
            </a:prstGeom>
            <a:noFill/>
            <a:ln cap="flat" cmpd="sng" w="19050">
              <a:solidFill>
                <a:schemeClr val="accent3"/>
              </a:solidFill>
              <a:prstDash val="solid"/>
              <a:round/>
              <a:headEnd len="med" w="med" type="none"/>
              <a:tailEnd len="med" w="med" type="none"/>
            </a:ln>
          </p:spPr>
        </p:cxnSp>
        <p:cxnSp>
          <p:nvCxnSpPr>
            <p:cNvPr id="711" name="Google Shape;711;p19"/>
            <p:cNvCxnSpPr/>
            <p:nvPr/>
          </p:nvCxnSpPr>
          <p:spPr>
            <a:xfrm rot="10800000">
              <a:off x="8830150" y="-251250"/>
              <a:ext cx="0" cy="5646000"/>
            </a:xfrm>
            <a:prstGeom prst="straightConnector1">
              <a:avLst/>
            </a:prstGeom>
            <a:noFill/>
            <a:ln cap="flat" cmpd="sng" w="19050">
              <a:solidFill>
                <a:schemeClr val="accent3"/>
              </a:solidFill>
              <a:prstDash val="solid"/>
              <a:round/>
              <a:headEnd len="med" w="med" type="none"/>
              <a:tailEnd len="med" w="med" type="none"/>
            </a:ln>
          </p:spPr>
        </p:cxnSp>
      </p:grpSp>
      <p:grpSp>
        <p:nvGrpSpPr>
          <p:cNvPr id="712" name="Google Shape;712;p19"/>
          <p:cNvGrpSpPr/>
          <p:nvPr/>
        </p:nvGrpSpPr>
        <p:grpSpPr>
          <a:xfrm>
            <a:off x="473650" y="274900"/>
            <a:ext cx="8349800" cy="4746124"/>
            <a:chOff x="473650" y="274900"/>
            <a:chExt cx="8349800" cy="4746124"/>
          </a:xfrm>
        </p:grpSpPr>
        <p:grpSp>
          <p:nvGrpSpPr>
            <p:cNvPr id="713" name="Google Shape;713;p19"/>
            <p:cNvGrpSpPr/>
            <p:nvPr/>
          </p:nvGrpSpPr>
          <p:grpSpPr>
            <a:xfrm>
              <a:off x="626050" y="427300"/>
              <a:ext cx="8197400" cy="4593724"/>
              <a:chOff x="-280802" y="20880"/>
              <a:chExt cx="10622522" cy="5952733"/>
            </a:xfrm>
          </p:grpSpPr>
          <p:sp>
            <p:nvSpPr>
              <p:cNvPr id="714" name="Google Shape;714;p19"/>
              <p:cNvSpPr/>
              <p:nvPr/>
            </p:nvSpPr>
            <p:spPr>
              <a:xfrm>
                <a:off x="-280802" y="549713"/>
                <a:ext cx="10622520" cy="5423901"/>
              </a:xfrm>
              <a:custGeom>
                <a:rect b="b" l="l" r="r" t="t"/>
                <a:pathLst>
                  <a:path extrusionOk="0" h="14157" w="29507">
                    <a:moveTo>
                      <a:pt x="0" y="14157"/>
                    </a:moveTo>
                    <a:lnTo>
                      <a:pt x="29507" y="14157"/>
                    </a:lnTo>
                    <a:lnTo>
                      <a:pt x="29507" y="0"/>
                    </a:lnTo>
                    <a:lnTo>
                      <a:pt x="0" y="0"/>
                    </a:lnTo>
                    <a:lnTo>
                      <a:pt x="0" y="14157"/>
                    </a:lnTo>
                    <a:close/>
                  </a:path>
                </a:pathLst>
              </a:custGeom>
              <a:solidFill>
                <a:srgbClr val="FFFFFF"/>
              </a:solidFill>
              <a:ln cap="flat" cmpd="sng" w="19050">
                <a:solidFill>
                  <a:schemeClr val="dk1"/>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715" name="Google Shape;715;p19"/>
              <p:cNvSpPr/>
              <p:nvPr/>
            </p:nvSpPr>
            <p:spPr>
              <a:xfrm>
                <a:off x="-280800" y="20880"/>
                <a:ext cx="10622520" cy="528840"/>
              </a:xfrm>
              <a:custGeom>
                <a:rect b="b" l="l" r="r" t="t"/>
                <a:pathLst>
                  <a:path extrusionOk="0" h="1469" w="29507">
                    <a:moveTo>
                      <a:pt x="28655" y="0"/>
                    </a:moveTo>
                    <a:lnTo>
                      <a:pt x="851" y="0"/>
                    </a:lnTo>
                    <a:cubicBezTo>
                      <a:pt x="381" y="0"/>
                      <a:pt x="0" y="312"/>
                      <a:pt x="0" y="698"/>
                    </a:cubicBezTo>
                    <a:lnTo>
                      <a:pt x="0" y="1469"/>
                    </a:lnTo>
                    <a:lnTo>
                      <a:pt x="29507" y="1469"/>
                    </a:lnTo>
                    <a:lnTo>
                      <a:pt x="29507" y="698"/>
                    </a:lnTo>
                    <a:cubicBezTo>
                      <a:pt x="29507" y="312"/>
                      <a:pt x="29126" y="0"/>
                      <a:pt x="28655" y="0"/>
                    </a:cubicBezTo>
                    <a:close/>
                  </a:path>
                </a:pathLst>
              </a:custGeom>
              <a:solidFill>
                <a:schemeClr val="accent2"/>
              </a:solidFill>
              <a:ln cap="flat" cmpd="sng" w="19050">
                <a:solidFill>
                  <a:schemeClr val="dk1"/>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716" name="Google Shape;716;p19"/>
              <p:cNvSpPr/>
              <p:nvPr/>
            </p:nvSpPr>
            <p:spPr>
              <a:xfrm>
                <a:off x="-47880" y="163440"/>
                <a:ext cx="243000" cy="243360"/>
              </a:xfrm>
              <a:custGeom>
                <a:rect b="b" l="l" r="r" t="t"/>
                <a:pathLst>
                  <a:path extrusionOk="0" h="676" w="675">
                    <a:moveTo>
                      <a:pt x="675" y="338"/>
                    </a:moveTo>
                    <a:cubicBezTo>
                      <a:pt x="675" y="525"/>
                      <a:pt x="524" y="676"/>
                      <a:pt x="337" y="676"/>
                    </a:cubicBezTo>
                    <a:cubicBezTo>
                      <a:pt x="151" y="676"/>
                      <a:pt x="0" y="525"/>
                      <a:pt x="0" y="338"/>
                    </a:cubicBezTo>
                    <a:cubicBezTo>
                      <a:pt x="0" y="152"/>
                      <a:pt x="151" y="0"/>
                      <a:pt x="337" y="0"/>
                    </a:cubicBezTo>
                    <a:cubicBezTo>
                      <a:pt x="524" y="0"/>
                      <a:pt x="675" y="152"/>
                      <a:pt x="675" y="338"/>
                    </a:cubicBezTo>
                    <a:close/>
                  </a:path>
                </a:pathLst>
              </a:custGeom>
              <a:solidFill>
                <a:schemeClr val="lt1"/>
              </a:solidFill>
              <a:ln cap="flat" cmpd="sng" w="19050">
                <a:solidFill>
                  <a:schemeClr val="dk1"/>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717" name="Google Shape;717;p19"/>
              <p:cNvSpPr/>
              <p:nvPr/>
            </p:nvSpPr>
            <p:spPr>
              <a:xfrm>
                <a:off x="327960" y="163440"/>
                <a:ext cx="243000" cy="243360"/>
              </a:xfrm>
              <a:custGeom>
                <a:rect b="b" l="l" r="r" t="t"/>
                <a:pathLst>
                  <a:path extrusionOk="0" h="676" w="675">
                    <a:moveTo>
                      <a:pt x="675" y="338"/>
                    </a:moveTo>
                    <a:cubicBezTo>
                      <a:pt x="675" y="525"/>
                      <a:pt x="524" y="676"/>
                      <a:pt x="337" y="676"/>
                    </a:cubicBezTo>
                    <a:cubicBezTo>
                      <a:pt x="151" y="676"/>
                      <a:pt x="0" y="525"/>
                      <a:pt x="0" y="338"/>
                    </a:cubicBezTo>
                    <a:cubicBezTo>
                      <a:pt x="0" y="152"/>
                      <a:pt x="151" y="0"/>
                      <a:pt x="337" y="0"/>
                    </a:cubicBezTo>
                    <a:cubicBezTo>
                      <a:pt x="524" y="0"/>
                      <a:pt x="675" y="152"/>
                      <a:pt x="675" y="338"/>
                    </a:cubicBezTo>
                    <a:close/>
                  </a:path>
                </a:pathLst>
              </a:custGeom>
              <a:solidFill>
                <a:schemeClr val="dk1"/>
              </a:solidFill>
              <a:ln cap="flat" cmpd="sng" w="19050">
                <a:solidFill>
                  <a:schemeClr val="dk1"/>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718" name="Google Shape;718;p19"/>
              <p:cNvSpPr/>
              <p:nvPr/>
            </p:nvSpPr>
            <p:spPr>
              <a:xfrm>
                <a:off x="703800" y="163440"/>
                <a:ext cx="243000" cy="243360"/>
              </a:xfrm>
              <a:custGeom>
                <a:rect b="b" l="l" r="r" t="t"/>
                <a:pathLst>
                  <a:path extrusionOk="0" h="676" w="675">
                    <a:moveTo>
                      <a:pt x="675" y="338"/>
                    </a:moveTo>
                    <a:cubicBezTo>
                      <a:pt x="675" y="525"/>
                      <a:pt x="524" y="676"/>
                      <a:pt x="337" y="676"/>
                    </a:cubicBezTo>
                    <a:cubicBezTo>
                      <a:pt x="151" y="676"/>
                      <a:pt x="0" y="525"/>
                      <a:pt x="0" y="338"/>
                    </a:cubicBezTo>
                    <a:cubicBezTo>
                      <a:pt x="0" y="152"/>
                      <a:pt x="151" y="0"/>
                      <a:pt x="337" y="0"/>
                    </a:cubicBezTo>
                    <a:cubicBezTo>
                      <a:pt x="524" y="0"/>
                      <a:pt x="675" y="152"/>
                      <a:pt x="675" y="338"/>
                    </a:cubicBezTo>
                    <a:close/>
                  </a:path>
                </a:pathLst>
              </a:custGeom>
              <a:solidFill>
                <a:schemeClr val="dk2"/>
              </a:solidFill>
              <a:ln cap="flat" cmpd="sng" w="19050">
                <a:solidFill>
                  <a:schemeClr val="dk1"/>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nvGrpSpPr>
            <p:cNvPr id="719" name="Google Shape;719;p19"/>
            <p:cNvGrpSpPr/>
            <p:nvPr/>
          </p:nvGrpSpPr>
          <p:grpSpPr>
            <a:xfrm>
              <a:off x="473650" y="274900"/>
              <a:ext cx="8197400" cy="4593724"/>
              <a:chOff x="-280802" y="20880"/>
              <a:chExt cx="10622522" cy="5952733"/>
            </a:xfrm>
          </p:grpSpPr>
          <p:sp>
            <p:nvSpPr>
              <p:cNvPr id="720" name="Google Shape;720;p19"/>
              <p:cNvSpPr/>
              <p:nvPr/>
            </p:nvSpPr>
            <p:spPr>
              <a:xfrm>
                <a:off x="-280802" y="549713"/>
                <a:ext cx="10622520" cy="5423901"/>
              </a:xfrm>
              <a:custGeom>
                <a:rect b="b" l="l" r="r" t="t"/>
                <a:pathLst>
                  <a:path extrusionOk="0" h="14157" w="29507">
                    <a:moveTo>
                      <a:pt x="0" y="14157"/>
                    </a:moveTo>
                    <a:lnTo>
                      <a:pt x="29507" y="14157"/>
                    </a:lnTo>
                    <a:lnTo>
                      <a:pt x="29507" y="0"/>
                    </a:lnTo>
                    <a:lnTo>
                      <a:pt x="0" y="0"/>
                    </a:lnTo>
                    <a:lnTo>
                      <a:pt x="0" y="14157"/>
                    </a:lnTo>
                    <a:close/>
                  </a:path>
                </a:pathLst>
              </a:custGeom>
              <a:solidFill>
                <a:srgbClr val="FFFFFF"/>
              </a:solidFill>
              <a:ln cap="flat" cmpd="sng" w="19050">
                <a:solidFill>
                  <a:schemeClr val="dk1"/>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721" name="Google Shape;721;p19"/>
              <p:cNvSpPr/>
              <p:nvPr/>
            </p:nvSpPr>
            <p:spPr>
              <a:xfrm>
                <a:off x="-280800" y="20880"/>
                <a:ext cx="10622520" cy="528840"/>
              </a:xfrm>
              <a:custGeom>
                <a:rect b="b" l="l" r="r" t="t"/>
                <a:pathLst>
                  <a:path extrusionOk="0" h="1469" w="29507">
                    <a:moveTo>
                      <a:pt x="28655" y="0"/>
                    </a:moveTo>
                    <a:lnTo>
                      <a:pt x="851" y="0"/>
                    </a:lnTo>
                    <a:cubicBezTo>
                      <a:pt x="381" y="0"/>
                      <a:pt x="0" y="312"/>
                      <a:pt x="0" y="698"/>
                    </a:cubicBezTo>
                    <a:lnTo>
                      <a:pt x="0" y="1469"/>
                    </a:lnTo>
                    <a:lnTo>
                      <a:pt x="29507" y="1469"/>
                    </a:lnTo>
                    <a:lnTo>
                      <a:pt x="29507" y="698"/>
                    </a:lnTo>
                    <a:cubicBezTo>
                      <a:pt x="29507" y="312"/>
                      <a:pt x="29126" y="0"/>
                      <a:pt x="28655" y="0"/>
                    </a:cubicBezTo>
                    <a:close/>
                  </a:path>
                </a:pathLst>
              </a:custGeom>
              <a:solidFill>
                <a:schemeClr val="lt2"/>
              </a:solidFill>
              <a:ln cap="flat" cmpd="sng" w="19050">
                <a:solidFill>
                  <a:schemeClr val="dk1"/>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722" name="Google Shape;722;p19"/>
              <p:cNvSpPr/>
              <p:nvPr/>
            </p:nvSpPr>
            <p:spPr>
              <a:xfrm>
                <a:off x="-47880" y="163440"/>
                <a:ext cx="243000" cy="243360"/>
              </a:xfrm>
              <a:custGeom>
                <a:rect b="b" l="l" r="r" t="t"/>
                <a:pathLst>
                  <a:path extrusionOk="0" h="676" w="675">
                    <a:moveTo>
                      <a:pt x="675" y="338"/>
                    </a:moveTo>
                    <a:cubicBezTo>
                      <a:pt x="675" y="525"/>
                      <a:pt x="524" y="676"/>
                      <a:pt x="337" y="676"/>
                    </a:cubicBezTo>
                    <a:cubicBezTo>
                      <a:pt x="151" y="676"/>
                      <a:pt x="0" y="525"/>
                      <a:pt x="0" y="338"/>
                    </a:cubicBezTo>
                    <a:cubicBezTo>
                      <a:pt x="0" y="152"/>
                      <a:pt x="151" y="0"/>
                      <a:pt x="337" y="0"/>
                    </a:cubicBezTo>
                    <a:cubicBezTo>
                      <a:pt x="524" y="0"/>
                      <a:pt x="675" y="152"/>
                      <a:pt x="675" y="338"/>
                    </a:cubicBezTo>
                    <a:close/>
                  </a:path>
                </a:pathLst>
              </a:custGeom>
              <a:solidFill>
                <a:schemeClr val="lt1"/>
              </a:solidFill>
              <a:ln cap="flat" cmpd="sng" w="19050">
                <a:solidFill>
                  <a:schemeClr val="dk1"/>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723" name="Google Shape;723;p19"/>
              <p:cNvSpPr/>
              <p:nvPr/>
            </p:nvSpPr>
            <p:spPr>
              <a:xfrm>
                <a:off x="327960" y="163440"/>
                <a:ext cx="243000" cy="243360"/>
              </a:xfrm>
              <a:custGeom>
                <a:rect b="b" l="l" r="r" t="t"/>
                <a:pathLst>
                  <a:path extrusionOk="0" h="676" w="675">
                    <a:moveTo>
                      <a:pt x="675" y="338"/>
                    </a:moveTo>
                    <a:cubicBezTo>
                      <a:pt x="675" y="525"/>
                      <a:pt x="524" y="676"/>
                      <a:pt x="337" y="676"/>
                    </a:cubicBezTo>
                    <a:cubicBezTo>
                      <a:pt x="151" y="676"/>
                      <a:pt x="0" y="525"/>
                      <a:pt x="0" y="338"/>
                    </a:cubicBezTo>
                    <a:cubicBezTo>
                      <a:pt x="0" y="152"/>
                      <a:pt x="151" y="0"/>
                      <a:pt x="337" y="0"/>
                    </a:cubicBezTo>
                    <a:cubicBezTo>
                      <a:pt x="524" y="0"/>
                      <a:pt x="675" y="152"/>
                      <a:pt x="675" y="338"/>
                    </a:cubicBezTo>
                    <a:close/>
                  </a:path>
                </a:pathLst>
              </a:custGeom>
              <a:solidFill>
                <a:schemeClr val="dk1"/>
              </a:solidFill>
              <a:ln cap="flat" cmpd="sng" w="19050">
                <a:solidFill>
                  <a:schemeClr val="dk1"/>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724" name="Google Shape;724;p19"/>
              <p:cNvSpPr/>
              <p:nvPr/>
            </p:nvSpPr>
            <p:spPr>
              <a:xfrm>
                <a:off x="703800" y="163440"/>
                <a:ext cx="243000" cy="243360"/>
              </a:xfrm>
              <a:custGeom>
                <a:rect b="b" l="l" r="r" t="t"/>
                <a:pathLst>
                  <a:path extrusionOk="0" h="676" w="675">
                    <a:moveTo>
                      <a:pt x="675" y="338"/>
                    </a:moveTo>
                    <a:cubicBezTo>
                      <a:pt x="675" y="525"/>
                      <a:pt x="524" y="676"/>
                      <a:pt x="337" y="676"/>
                    </a:cubicBezTo>
                    <a:cubicBezTo>
                      <a:pt x="151" y="676"/>
                      <a:pt x="0" y="525"/>
                      <a:pt x="0" y="338"/>
                    </a:cubicBezTo>
                    <a:cubicBezTo>
                      <a:pt x="0" y="152"/>
                      <a:pt x="151" y="0"/>
                      <a:pt x="337" y="0"/>
                    </a:cubicBezTo>
                    <a:cubicBezTo>
                      <a:pt x="524" y="0"/>
                      <a:pt x="675" y="152"/>
                      <a:pt x="675" y="338"/>
                    </a:cubicBezTo>
                    <a:close/>
                  </a:path>
                </a:pathLst>
              </a:custGeom>
              <a:solidFill>
                <a:schemeClr val="dk2"/>
              </a:solidFill>
              <a:ln cap="flat" cmpd="sng" w="19050">
                <a:solidFill>
                  <a:schemeClr val="dk1"/>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grpSp>
        <p:nvGrpSpPr>
          <p:cNvPr id="725" name="Google Shape;725;p19"/>
          <p:cNvGrpSpPr/>
          <p:nvPr/>
        </p:nvGrpSpPr>
        <p:grpSpPr>
          <a:xfrm>
            <a:off x="7359430" y="819685"/>
            <a:ext cx="1132714" cy="1645290"/>
            <a:chOff x="7359430" y="819685"/>
            <a:chExt cx="1132714" cy="1645290"/>
          </a:xfrm>
        </p:grpSpPr>
        <p:sp>
          <p:nvSpPr>
            <p:cNvPr id="726" name="Google Shape;726;p19"/>
            <p:cNvSpPr/>
            <p:nvPr/>
          </p:nvSpPr>
          <p:spPr>
            <a:xfrm rot="3600003">
              <a:off x="7508612" y="974409"/>
              <a:ext cx="834351" cy="826229"/>
            </a:xfrm>
            <a:custGeom>
              <a:rect b="b" l="l" r="r" t="t"/>
              <a:pathLst>
                <a:path extrusionOk="0" h="4471" w="4515">
                  <a:moveTo>
                    <a:pt x="1821" y="3126"/>
                  </a:moveTo>
                  <a:cubicBezTo>
                    <a:pt x="1330" y="2885"/>
                    <a:pt x="1126" y="2290"/>
                    <a:pt x="1367" y="1799"/>
                  </a:cubicBezTo>
                  <a:cubicBezTo>
                    <a:pt x="1608" y="1308"/>
                    <a:pt x="2204" y="1105"/>
                    <a:pt x="2695" y="1345"/>
                  </a:cubicBezTo>
                  <a:cubicBezTo>
                    <a:pt x="3186" y="1587"/>
                    <a:pt x="3389" y="2182"/>
                    <a:pt x="3148" y="2673"/>
                  </a:cubicBezTo>
                  <a:cubicBezTo>
                    <a:pt x="2907" y="3164"/>
                    <a:pt x="2312" y="3367"/>
                    <a:pt x="1821" y="3126"/>
                  </a:cubicBezTo>
                  <a:moveTo>
                    <a:pt x="3878" y="3808"/>
                  </a:moveTo>
                  <a:cubicBezTo>
                    <a:pt x="4043" y="3638"/>
                    <a:pt x="4179" y="3444"/>
                    <a:pt x="4284" y="3230"/>
                  </a:cubicBezTo>
                  <a:lnTo>
                    <a:pt x="4287" y="3225"/>
                  </a:lnTo>
                  <a:lnTo>
                    <a:pt x="3946" y="3058"/>
                  </a:lnTo>
                  <a:cubicBezTo>
                    <a:pt x="4035" y="2876"/>
                    <a:pt x="4091" y="2687"/>
                    <a:pt x="4118" y="2496"/>
                  </a:cubicBezTo>
                  <a:lnTo>
                    <a:pt x="4494" y="2549"/>
                  </a:lnTo>
                  <a:cubicBezTo>
                    <a:pt x="4526" y="2315"/>
                    <a:pt x="4522" y="2077"/>
                    <a:pt x="4481" y="1843"/>
                  </a:cubicBezTo>
                  <a:lnTo>
                    <a:pt x="4106" y="1909"/>
                  </a:lnTo>
                  <a:cubicBezTo>
                    <a:pt x="4072" y="1716"/>
                    <a:pt x="4007" y="1528"/>
                    <a:pt x="3915" y="1354"/>
                  </a:cubicBezTo>
                  <a:lnTo>
                    <a:pt x="4251" y="1176"/>
                  </a:lnTo>
                  <a:cubicBezTo>
                    <a:pt x="4139" y="966"/>
                    <a:pt x="3996" y="776"/>
                    <a:pt x="3826" y="612"/>
                  </a:cubicBezTo>
                  <a:lnTo>
                    <a:pt x="3562" y="885"/>
                  </a:lnTo>
                  <a:cubicBezTo>
                    <a:pt x="3425" y="752"/>
                    <a:pt x="3266" y="638"/>
                    <a:pt x="3085" y="550"/>
                  </a:cubicBezTo>
                  <a:cubicBezTo>
                    <a:pt x="3084" y="549"/>
                    <a:pt x="3083" y="549"/>
                    <a:pt x="3081" y="548"/>
                  </a:cubicBezTo>
                  <a:lnTo>
                    <a:pt x="3248" y="207"/>
                  </a:lnTo>
                  <a:cubicBezTo>
                    <a:pt x="3034" y="103"/>
                    <a:pt x="2807" y="33"/>
                    <a:pt x="2573" y="0"/>
                  </a:cubicBezTo>
                  <a:lnTo>
                    <a:pt x="2520" y="376"/>
                  </a:lnTo>
                  <a:cubicBezTo>
                    <a:pt x="2323" y="349"/>
                    <a:pt x="2125" y="353"/>
                    <a:pt x="1933" y="387"/>
                  </a:cubicBezTo>
                  <a:lnTo>
                    <a:pt x="1867" y="13"/>
                  </a:lnTo>
                  <a:cubicBezTo>
                    <a:pt x="1633" y="54"/>
                    <a:pt x="1409" y="131"/>
                    <a:pt x="1200" y="242"/>
                  </a:cubicBezTo>
                  <a:lnTo>
                    <a:pt x="1378" y="578"/>
                  </a:lnTo>
                  <a:cubicBezTo>
                    <a:pt x="1205" y="669"/>
                    <a:pt x="1046" y="787"/>
                    <a:pt x="908" y="930"/>
                  </a:cubicBezTo>
                  <a:lnTo>
                    <a:pt x="635" y="666"/>
                  </a:lnTo>
                  <a:cubicBezTo>
                    <a:pt x="472" y="835"/>
                    <a:pt x="336" y="1029"/>
                    <a:pt x="232" y="1241"/>
                  </a:cubicBezTo>
                  <a:lnTo>
                    <a:pt x="230" y="1244"/>
                  </a:lnTo>
                  <a:lnTo>
                    <a:pt x="571" y="1409"/>
                  </a:lnTo>
                  <a:cubicBezTo>
                    <a:pt x="482" y="1592"/>
                    <a:pt x="425" y="1782"/>
                    <a:pt x="398" y="1972"/>
                  </a:cubicBezTo>
                  <a:lnTo>
                    <a:pt x="23" y="1919"/>
                  </a:lnTo>
                  <a:cubicBezTo>
                    <a:pt x="-11" y="2153"/>
                    <a:pt x="-7" y="2391"/>
                    <a:pt x="35" y="2625"/>
                  </a:cubicBezTo>
                  <a:lnTo>
                    <a:pt x="409" y="2559"/>
                  </a:lnTo>
                  <a:cubicBezTo>
                    <a:pt x="443" y="2753"/>
                    <a:pt x="507" y="2941"/>
                    <a:pt x="599" y="3115"/>
                  </a:cubicBezTo>
                  <a:lnTo>
                    <a:pt x="263" y="3293"/>
                  </a:lnTo>
                  <a:cubicBezTo>
                    <a:pt x="374" y="3503"/>
                    <a:pt x="517" y="3693"/>
                    <a:pt x="687" y="3857"/>
                  </a:cubicBezTo>
                  <a:lnTo>
                    <a:pt x="951" y="3585"/>
                  </a:lnTo>
                  <a:cubicBezTo>
                    <a:pt x="1089" y="3718"/>
                    <a:pt x="1249" y="3833"/>
                    <a:pt x="1430" y="3922"/>
                  </a:cubicBezTo>
                  <a:cubicBezTo>
                    <a:pt x="1431" y="3922"/>
                    <a:pt x="1431" y="3922"/>
                    <a:pt x="1432" y="3923"/>
                  </a:cubicBezTo>
                  <a:lnTo>
                    <a:pt x="1265" y="4263"/>
                  </a:lnTo>
                  <a:cubicBezTo>
                    <a:pt x="1479" y="4367"/>
                    <a:pt x="1705" y="4438"/>
                    <a:pt x="1939" y="4471"/>
                  </a:cubicBezTo>
                  <a:lnTo>
                    <a:pt x="1993" y="4095"/>
                  </a:lnTo>
                  <a:cubicBezTo>
                    <a:pt x="2190" y="4123"/>
                    <a:pt x="2388" y="4119"/>
                    <a:pt x="2580" y="4085"/>
                  </a:cubicBezTo>
                  <a:lnTo>
                    <a:pt x="2645" y="4460"/>
                  </a:lnTo>
                  <a:cubicBezTo>
                    <a:pt x="2879" y="4419"/>
                    <a:pt x="3103" y="4342"/>
                    <a:pt x="3313" y="4231"/>
                  </a:cubicBezTo>
                  <a:lnTo>
                    <a:pt x="3135" y="3895"/>
                  </a:lnTo>
                  <a:cubicBezTo>
                    <a:pt x="3308" y="3804"/>
                    <a:pt x="3467" y="3686"/>
                    <a:pt x="3606" y="3544"/>
                  </a:cubicBezTo>
                  <a:lnTo>
                    <a:pt x="3878" y="3808"/>
                  </a:lnTo>
                  <a:close/>
                </a:path>
              </a:pathLst>
            </a:custGeom>
            <a:solidFill>
              <a:schemeClr val="lt1"/>
            </a:solidFill>
            <a:ln cap="flat" cmpd="sng" w="19050">
              <a:solidFill>
                <a:schemeClr val="dk1"/>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727" name="Google Shape;727;p19"/>
            <p:cNvSpPr/>
            <p:nvPr/>
          </p:nvSpPr>
          <p:spPr>
            <a:xfrm rot="3600020">
              <a:off x="7893347" y="1918241"/>
              <a:ext cx="465027" cy="460495"/>
            </a:xfrm>
            <a:custGeom>
              <a:rect b="b" l="l" r="r" t="t"/>
              <a:pathLst>
                <a:path extrusionOk="0" h="4471" w="4515">
                  <a:moveTo>
                    <a:pt x="1821" y="3126"/>
                  </a:moveTo>
                  <a:cubicBezTo>
                    <a:pt x="1330" y="2885"/>
                    <a:pt x="1126" y="2290"/>
                    <a:pt x="1367" y="1799"/>
                  </a:cubicBezTo>
                  <a:cubicBezTo>
                    <a:pt x="1608" y="1308"/>
                    <a:pt x="2204" y="1105"/>
                    <a:pt x="2695" y="1345"/>
                  </a:cubicBezTo>
                  <a:cubicBezTo>
                    <a:pt x="3186" y="1587"/>
                    <a:pt x="3389" y="2182"/>
                    <a:pt x="3148" y="2673"/>
                  </a:cubicBezTo>
                  <a:cubicBezTo>
                    <a:pt x="2907" y="3164"/>
                    <a:pt x="2312" y="3367"/>
                    <a:pt x="1821" y="3126"/>
                  </a:cubicBezTo>
                  <a:moveTo>
                    <a:pt x="3878" y="3808"/>
                  </a:moveTo>
                  <a:cubicBezTo>
                    <a:pt x="4043" y="3638"/>
                    <a:pt x="4179" y="3444"/>
                    <a:pt x="4284" y="3230"/>
                  </a:cubicBezTo>
                  <a:lnTo>
                    <a:pt x="4287" y="3225"/>
                  </a:lnTo>
                  <a:lnTo>
                    <a:pt x="3946" y="3058"/>
                  </a:lnTo>
                  <a:cubicBezTo>
                    <a:pt x="4035" y="2876"/>
                    <a:pt x="4091" y="2687"/>
                    <a:pt x="4118" y="2496"/>
                  </a:cubicBezTo>
                  <a:lnTo>
                    <a:pt x="4494" y="2549"/>
                  </a:lnTo>
                  <a:cubicBezTo>
                    <a:pt x="4526" y="2315"/>
                    <a:pt x="4522" y="2077"/>
                    <a:pt x="4481" y="1843"/>
                  </a:cubicBezTo>
                  <a:lnTo>
                    <a:pt x="4106" y="1909"/>
                  </a:lnTo>
                  <a:cubicBezTo>
                    <a:pt x="4072" y="1716"/>
                    <a:pt x="4007" y="1528"/>
                    <a:pt x="3915" y="1354"/>
                  </a:cubicBezTo>
                  <a:lnTo>
                    <a:pt x="4251" y="1176"/>
                  </a:lnTo>
                  <a:cubicBezTo>
                    <a:pt x="4139" y="966"/>
                    <a:pt x="3996" y="776"/>
                    <a:pt x="3826" y="612"/>
                  </a:cubicBezTo>
                  <a:lnTo>
                    <a:pt x="3562" y="885"/>
                  </a:lnTo>
                  <a:cubicBezTo>
                    <a:pt x="3425" y="752"/>
                    <a:pt x="3266" y="638"/>
                    <a:pt x="3085" y="550"/>
                  </a:cubicBezTo>
                  <a:cubicBezTo>
                    <a:pt x="3084" y="549"/>
                    <a:pt x="3083" y="549"/>
                    <a:pt x="3081" y="548"/>
                  </a:cubicBezTo>
                  <a:lnTo>
                    <a:pt x="3248" y="207"/>
                  </a:lnTo>
                  <a:cubicBezTo>
                    <a:pt x="3034" y="103"/>
                    <a:pt x="2807" y="33"/>
                    <a:pt x="2573" y="0"/>
                  </a:cubicBezTo>
                  <a:lnTo>
                    <a:pt x="2520" y="376"/>
                  </a:lnTo>
                  <a:cubicBezTo>
                    <a:pt x="2323" y="349"/>
                    <a:pt x="2125" y="353"/>
                    <a:pt x="1933" y="387"/>
                  </a:cubicBezTo>
                  <a:lnTo>
                    <a:pt x="1867" y="13"/>
                  </a:lnTo>
                  <a:cubicBezTo>
                    <a:pt x="1633" y="54"/>
                    <a:pt x="1409" y="131"/>
                    <a:pt x="1200" y="242"/>
                  </a:cubicBezTo>
                  <a:lnTo>
                    <a:pt x="1378" y="578"/>
                  </a:lnTo>
                  <a:cubicBezTo>
                    <a:pt x="1205" y="669"/>
                    <a:pt x="1046" y="787"/>
                    <a:pt x="908" y="930"/>
                  </a:cubicBezTo>
                  <a:lnTo>
                    <a:pt x="635" y="666"/>
                  </a:lnTo>
                  <a:cubicBezTo>
                    <a:pt x="472" y="835"/>
                    <a:pt x="336" y="1029"/>
                    <a:pt x="232" y="1241"/>
                  </a:cubicBezTo>
                  <a:lnTo>
                    <a:pt x="230" y="1244"/>
                  </a:lnTo>
                  <a:lnTo>
                    <a:pt x="571" y="1409"/>
                  </a:lnTo>
                  <a:cubicBezTo>
                    <a:pt x="482" y="1592"/>
                    <a:pt x="425" y="1782"/>
                    <a:pt x="398" y="1972"/>
                  </a:cubicBezTo>
                  <a:lnTo>
                    <a:pt x="23" y="1919"/>
                  </a:lnTo>
                  <a:cubicBezTo>
                    <a:pt x="-11" y="2153"/>
                    <a:pt x="-7" y="2391"/>
                    <a:pt x="35" y="2625"/>
                  </a:cubicBezTo>
                  <a:lnTo>
                    <a:pt x="409" y="2559"/>
                  </a:lnTo>
                  <a:cubicBezTo>
                    <a:pt x="443" y="2753"/>
                    <a:pt x="507" y="2941"/>
                    <a:pt x="599" y="3115"/>
                  </a:cubicBezTo>
                  <a:lnTo>
                    <a:pt x="263" y="3293"/>
                  </a:lnTo>
                  <a:cubicBezTo>
                    <a:pt x="374" y="3503"/>
                    <a:pt x="517" y="3693"/>
                    <a:pt x="687" y="3857"/>
                  </a:cubicBezTo>
                  <a:lnTo>
                    <a:pt x="951" y="3585"/>
                  </a:lnTo>
                  <a:cubicBezTo>
                    <a:pt x="1089" y="3718"/>
                    <a:pt x="1249" y="3833"/>
                    <a:pt x="1430" y="3922"/>
                  </a:cubicBezTo>
                  <a:cubicBezTo>
                    <a:pt x="1431" y="3922"/>
                    <a:pt x="1431" y="3922"/>
                    <a:pt x="1432" y="3923"/>
                  </a:cubicBezTo>
                  <a:lnTo>
                    <a:pt x="1265" y="4263"/>
                  </a:lnTo>
                  <a:cubicBezTo>
                    <a:pt x="1479" y="4367"/>
                    <a:pt x="1705" y="4438"/>
                    <a:pt x="1939" y="4471"/>
                  </a:cubicBezTo>
                  <a:lnTo>
                    <a:pt x="1993" y="4095"/>
                  </a:lnTo>
                  <a:cubicBezTo>
                    <a:pt x="2190" y="4123"/>
                    <a:pt x="2388" y="4119"/>
                    <a:pt x="2580" y="4085"/>
                  </a:cubicBezTo>
                  <a:lnTo>
                    <a:pt x="2645" y="4460"/>
                  </a:lnTo>
                  <a:cubicBezTo>
                    <a:pt x="2879" y="4419"/>
                    <a:pt x="3103" y="4342"/>
                    <a:pt x="3313" y="4231"/>
                  </a:cubicBezTo>
                  <a:lnTo>
                    <a:pt x="3135" y="3895"/>
                  </a:lnTo>
                  <a:cubicBezTo>
                    <a:pt x="3308" y="3804"/>
                    <a:pt x="3467" y="3686"/>
                    <a:pt x="3606" y="3544"/>
                  </a:cubicBezTo>
                  <a:lnTo>
                    <a:pt x="3878" y="3808"/>
                  </a:lnTo>
                  <a:close/>
                </a:path>
              </a:pathLst>
            </a:custGeom>
            <a:solidFill>
              <a:schemeClr val="dk2"/>
            </a:solidFill>
            <a:ln cap="flat" cmpd="sng" w="19050">
              <a:solidFill>
                <a:schemeClr val="dk1"/>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LANK_1_1_1_1_1_1_1_1">
    <p:spTree>
      <p:nvGrpSpPr>
        <p:cNvPr id="728" name="Shape 728"/>
        <p:cNvGrpSpPr/>
        <p:nvPr/>
      </p:nvGrpSpPr>
      <p:grpSpPr>
        <a:xfrm>
          <a:off x="0" y="0"/>
          <a:ext cx="0" cy="0"/>
          <a:chOff x="0" y="0"/>
          <a:chExt cx="0" cy="0"/>
        </a:xfrm>
      </p:grpSpPr>
      <p:grpSp>
        <p:nvGrpSpPr>
          <p:cNvPr id="729" name="Google Shape;729;p20"/>
          <p:cNvGrpSpPr/>
          <p:nvPr/>
        </p:nvGrpSpPr>
        <p:grpSpPr>
          <a:xfrm>
            <a:off x="-199950" y="-327450"/>
            <a:ext cx="9543900" cy="5646000"/>
            <a:chOff x="-199950" y="-251250"/>
            <a:chExt cx="9543900" cy="5646000"/>
          </a:xfrm>
        </p:grpSpPr>
        <p:cxnSp>
          <p:nvCxnSpPr>
            <p:cNvPr id="730" name="Google Shape;730;p20"/>
            <p:cNvCxnSpPr/>
            <p:nvPr/>
          </p:nvCxnSpPr>
          <p:spPr>
            <a:xfrm rot="10800000">
              <a:off x="314625" y="-251250"/>
              <a:ext cx="0" cy="5646000"/>
            </a:xfrm>
            <a:prstGeom prst="straightConnector1">
              <a:avLst/>
            </a:prstGeom>
            <a:noFill/>
            <a:ln cap="flat" cmpd="sng" w="19050">
              <a:solidFill>
                <a:schemeClr val="accent3"/>
              </a:solidFill>
              <a:prstDash val="solid"/>
              <a:round/>
              <a:headEnd len="med" w="med" type="none"/>
              <a:tailEnd len="med" w="med" type="none"/>
            </a:ln>
          </p:spPr>
        </p:cxnSp>
        <p:cxnSp>
          <p:nvCxnSpPr>
            <p:cNvPr id="731" name="Google Shape;731;p20"/>
            <p:cNvCxnSpPr/>
            <p:nvPr/>
          </p:nvCxnSpPr>
          <p:spPr>
            <a:xfrm rot="10800000">
              <a:off x="882327" y="-251250"/>
              <a:ext cx="0" cy="5646000"/>
            </a:xfrm>
            <a:prstGeom prst="straightConnector1">
              <a:avLst/>
            </a:prstGeom>
            <a:noFill/>
            <a:ln cap="flat" cmpd="sng" w="19050">
              <a:solidFill>
                <a:schemeClr val="accent3"/>
              </a:solidFill>
              <a:prstDash val="solid"/>
              <a:round/>
              <a:headEnd len="med" w="med" type="none"/>
              <a:tailEnd len="med" w="med" type="none"/>
            </a:ln>
          </p:spPr>
        </p:cxnSp>
        <p:cxnSp>
          <p:nvCxnSpPr>
            <p:cNvPr id="732" name="Google Shape;732;p20"/>
            <p:cNvCxnSpPr/>
            <p:nvPr/>
          </p:nvCxnSpPr>
          <p:spPr>
            <a:xfrm rot="10800000">
              <a:off x="1450028" y="-251250"/>
              <a:ext cx="0" cy="5646000"/>
            </a:xfrm>
            <a:prstGeom prst="straightConnector1">
              <a:avLst/>
            </a:prstGeom>
            <a:noFill/>
            <a:ln cap="flat" cmpd="sng" w="19050">
              <a:solidFill>
                <a:schemeClr val="accent3"/>
              </a:solidFill>
              <a:prstDash val="solid"/>
              <a:round/>
              <a:headEnd len="med" w="med" type="none"/>
              <a:tailEnd len="med" w="med" type="none"/>
            </a:ln>
          </p:spPr>
        </p:cxnSp>
        <p:cxnSp>
          <p:nvCxnSpPr>
            <p:cNvPr id="733" name="Google Shape;733;p20"/>
            <p:cNvCxnSpPr/>
            <p:nvPr/>
          </p:nvCxnSpPr>
          <p:spPr>
            <a:xfrm rot="10800000">
              <a:off x="2017730" y="-251250"/>
              <a:ext cx="0" cy="5646000"/>
            </a:xfrm>
            <a:prstGeom prst="straightConnector1">
              <a:avLst/>
            </a:prstGeom>
            <a:noFill/>
            <a:ln cap="flat" cmpd="sng" w="19050">
              <a:solidFill>
                <a:schemeClr val="accent3"/>
              </a:solidFill>
              <a:prstDash val="solid"/>
              <a:round/>
              <a:headEnd len="med" w="med" type="none"/>
              <a:tailEnd len="med" w="med" type="none"/>
            </a:ln>
          </p:spPr>
        </p:cxnSp>
        <p:cxnSp>
          <p:nvCxnSpPr>
            <p:cNvPr id="734" name="Google Shape;734;p20"/>
            <p:cNvCxnSpPr/>
            <p:nvPr/>
          </p:nvCxnSpPr>
          <p:spPr>
            <a:xfrm rot="10800000">
              <a:off x="2585432" y="-251250"/>
              <a:ext cx="0" cy="5646000"/>
            </a:xfrm>
            <a:prstGeom prst="straightConnector1">
              <a:avLst/>
            </a:prstGeom>
            <a:noFill/>
            <a:ln cap="flat" cmpd="sng" w="19050">
              <a:solidFill>
                <a:schemeClr val="accent3"/>
              </a:solidFill>
              <a:prstDash val="solid"/>
              <a:round/>
              <a:headEnd len="med" w="med" type="none"/>
              <a:tailEnd len="med" w="med" type="none"/>
            </a:ln>
          </p:spPr>
        </p:cxnSp>
        <p:cxnSp>
          <p:nvCxnSpPr>
            <p:cNvPr id="735" name="Google Shape;735;p20"/>
            <p:cNvCxnSpPr/>
            <p:nvPr/>
          </p:nvCxnSpPr>
          <p:spPr>
            <a:xfrm rot="10800000">
              <a:off x="3153133" y="-251250"/>
              <a:ext cx="0" cy="5646000"/>
            </a:xfrm>
            <a:prstGeom prst="straightConnector1">
              <a:avLst/>
            </a:prstGeom>
            <a:noFill/>
            <a:ln cap="flat" cmpd="sng" w="19050">
              <a:solidFill>
                <a:schemeClr val="accent3"/>
              </a:solidFill>
              <a:prstDash val="solid"/>
              <a:round/>
              <a:headEnd len="med" w="med" type="none"/>
              <a:tailEnd len="med" w="med" type="none"/>
            </a:ln>
          </p:spPr>
        </p:cxnSp>
        <p:cxnSp>
          <p:nvCxnSpPr>
            <p:cNvPr id="736" name="Google Shape;736;p20"/>
            <p:cNvCxnSpPr/>
            <p:nvPr/>
          </p:nvCxnSpPr>
          <p:spPr>
            <a:xfrm rot="10800000">
              <a:off x="3720835" y="-251250"/>
              <a:ext cx="0" cy="5646000"/>
            </a:xfrm>
            <a:prstGeom prst="straightConnector1">
              <a:avLst/>
            </a:prstGeom>
            <a:noFill/>
            <a:ln cap="flat" cmpd="sng" w="19050">
              <a:solidFill>
                <a:schemeClr val="accent3"/>
              </a:solidFill>
              <a:prstDash val="solid"/>
              <a:round/>
              <a:headEnd len="med" w="med" type="none"/>
              <a:tailEnd len="med" w="med" type="none"/>
            </a:ln>
          </p:spPr>
        </p:cxnSp>
        <p:cxnSp>
          <p:nvCxnSpPr>
            <p:cNvPr id="737" name="Google Shape;737;p20"/>
            <p:cNvCxnSpPr/>
            <p:nvPr/>
          </p:nvCxnSpPr>
          <p:spPr>
            <a:xfrm rot="10800000">
              <a:off x="4288537" y="-251250"/>
              <a:ext cx="0" cy="5646000"/>
            </a:xfrm>
            <a:prstGeom prst="straightConnector1">
              <a:avLst/>
            </a:prstGeom>
            <a:noFill/>
            <a:ln cap="flat" cmpd="sng" w="19050">
              <a:solidFill>
                <a:schemeClr val="accent3"/>
              </a:solidFill>
              <a:prstDash val="solid"/>
              <a:round/>
              <a:headEnd len="med" w="med" type="none"/>
              <a:tailEnd len="med" w="med" type="none"/>
            </a:ln>
          </p:spPr>
        </p:cxnSp>
        <p:cxnSp>
          <p:nvCxnSpPr>
            <p:cNvPr id="738" name="Google Shape;738;p20"/>
            <p:cNvCxnSpPr/>
            <p:nvPr/>
          </p:nvCxnSpPr>
          <p:spPr>
            <a:xfrm rot="10800000">
              <a:off x="4856238" y="-251250"/>
              <a:ext cx="0" cy="5646000"/>
            </a:xfrm>
            <a:prstGeom prst="straightConnector1">
              <a:avLst/>
            </a:prstGeom>
            <a:noFill/>
            <a:ln cap="flat" cmpd="sng" w="19050">
              <a:solidFill>
                <a:schemeClr val="accent3"/>
              </a:solidFill>
              <a:prstDash val="solid"/>
              <a:round/>
              <a:headEnd len="med" w="med" type="none"/>
              <a:tailEnd len="med" w="med" type="none"/>
            </a:ln>
          </p:spPr>
        </p:cxnSp>
        <p:cxnSp>
          <p:nvCxnSpPr>
            <p:cNvPr id="739" name="Google Shape;739;p20"/>
            <p:cNvCxnSpPr/>
            <p:nvPr/>
          </p:nvCxnSpPr>
          <p:spPr>
            <a:xfrm rot="10800000">
              <a:off x="5423940" y="-251250"/>
              <a:ext cx="0" cy="5646000"/>
            </a:xfrm>
            <a:prstGeom prst="straightConnector1">
              <a:avLst/>
            </a:prstGeom>
            <a:noFill/>
            <a:ln cap="flat" cmpd="sng" w="19050">
              <a:solidFill>
                <a:schemeClr val="accent3"/>
              </a:solidFill>
              <a:prstDash val="solid"/>
              <a:round/>
              <a:headEnd len="med" w="med" type="none"/>
              <a:tailEnd len="med" w="med" type="none"/>
            </a:ln>
          </p:spPr>
        </p:cxnSp>
        <p:cxnSp>
          <p:nvCxnSpPr>
            <p:cNvPr id="740" name="Google Shape;740;p20"/>
            <p:cNvCxnSpPr/>
            <p:nvPr/>
          </p:nvCxnSpPr>
          <p:spPr>
            <a:xfrm rot="10800000">
              <a:off x="5991642" y="-251250"/>
              <a:ext cx="0" cy="5646000"/>
            </a:xfrm>
            <a:prstGeom prst="straightConnector1">
              <a:avLst/>
            </a:prstGeom>
            <a:noFill/>
            <a:ln cap="flat" cmpd="sng" w="19050">
              <a:solidFill>
                <a:schemeClr val="accent3"/>
              </a:solidFill>
              <a:prstDash val="solid"/>
              <a:round/>
              <a:headEnd len="med" w="med" type="none"/>
              <a:tailEnd len="med" w="med" type="none"/>
            </a:ln>
          </p:spPr>
        </p:cxnSp>
        <p:cxnSp>
          <p:nvCxnSpPr>
            <p:cNvPr id="741" name="Google Shape;741;p20"/>
            <p:cNvCxnSpPr/>
            <p:nvPr/>
          </p:nvCxnSpPr>
          <p:spPr>
            <a:xfrm rot="10800000">
              <a:off x="6559343" y="-251250"/>
              <a:ext cx="0" cy="5646000"/>
            </a:xfrm>
            <a:prstGeom prst="straightConnector1">
              <a:avLst/>
            </a:prstGeom>
            <a:noFill/>
            <a:ln cap="flat" cmpd="sng" w="19050">
              <a:solidFill>
                <a:schemeClr val="accent3"/>
              </a:solidFill>
              <a:prstDash val="solid"/>
              <a:round/>
              <a:headEnd len="med" w="med" type="none"/>
              <a:tailEnd len="med" w="med" type="none"/>
            </a:ln>
          </p:spPr>
        </p:cxnSp>
        <p:cxnSp>
          <p:nvCxnSpPr>
            <p:cNvPr id="742" name="Google Shape;742;p20"/>
            <p:cNvCxnSpPr/>
            <p:nvPr/>
          </p:nvCxnSpPr>
          <p:spPr>
            <a:xfrm rot="10800000">
              <a:off x="7127045" y="-251250"/>
              <a:ext cx="0" cy="5646000"/>
            </a:xfrm>
            <a:prstGeom prst="straightConnector1">
              <a:avLst/>
            </a:prstGeom>
            <a:noFill/>
            <a:ln cap="flat" cmpd="sng" w="19050">
              <a:solidFill>
                <a:schemeClr val="accent3"/>
              </a:solidFill>
              <a:prstDash val="solid"/>
              <a:round/>
              <a:headEnd len="med" w="med" type="none"/>
              <a:tailEnd len="med" w="med" type="none"/>
            </a:ln>
          </p:spPr>
        </p:cxnSp>
        <p:cxnSp>
          <p:nvCxnSpPr>
            <p:cNvPr id="743" name="Google Shape;743;p20"/>
            <p:cNvCxnSpPr/>
            <p:nvPr/>
          </p:nvCxnSpPr>
          <p:spPr>
            <a:xfrm rot="10800000">
              <a:off x="7694747" y="-251250"/>
              <a:ext cx="0" cy="5646000"/>
            </a:xfrm>
            <a:prstGeom prst="straightConnector1">
              <a:avLst/>
            </a:prstGeom>
            <a:noFill/>
            <a:ln cap="flat" cmpd="sng" w="19050">
              <a:solidFill>
                <a:schemeClr val="accent3"/>
              </a:solidFill>
              <a:prstDash val="solid"/>
              <a:round/>
              <a:headEnd len="med" w="med" type="none"/>
              <a:tailEnd len="med" w="med" type="none"/>
            </a:ln>
          </p:spPr>
        </p:cxnSp>
        <p:cxnSp>
          <p:nvCxnSpPr>
            <p:cNvPr id="744" name="Google Shape;744;p20"/>
            <p:cNvCxnSpPr/>
            <p:nvPr/>
          </p:nvCxnSpPr>
          <p:spPr>
            <a:xfrm rot="10800000">
              <a:off x="8262448" y="-251250"/>
              <a:ext cx="0" cy="5646000"/>
            </a:xfrm>
            <a:prstGeom prst="straightConnector1">
              <a:avLst/>
            </a:prstGeom>
            <a:noFill/>
            <a:ln cap="flat" cmpd="sng" w="19050">
              <a:solidFill>
                <a:schemeClr val="accent3"/>
              </a:solidFill>
              <a:prstDash val="solid"/>
              <a:round/>
              <a:headEnd len="med" w="med" type="none"/>
              <a:tailEnd len="med" w="med" type="none"/>
            </a:ln>
          </p:spPr>
        </p:cxnSp>
        <p:cxnSp>
          <p:nvCxnSpPr>
            <p:cNvPr id="745" name="Google Shape;745;p20"/>
            <p:cNvCxnSpPr/>
            <p:nvPr/>
          </p:nvCxnSpPr>
          <p:spPr>
            <a:xfrm>
              <a:off x="-199950" y="234113"/>
              <a:ext cx="9543900" cy="0"/>
            </a:xfrm>
            <a:prstGeom prst="straightConnector1">
              <a:avLst/>
            </a:prstGeom>
            <a:noFill/>
            <a:ln cap="flat" cmpd="sng" w="19050">
              <a:solidFill>
                <a:schemeClr val="accent3"/>
              </a:solidFill>
              <a:prstDash val="solid"/>
              <a:round/>
              <a:headEnd len="med" w="med" type="none"/>
              <a:tailEnd len="med" w="med" type="none"/>
            </a:ln>
          </p:spPr>
        </p:cxnSp>
        <p:cxnSp>
          <p:nvCxnSpPr>
            <p:cNvPr id="746" name="Google Shape;746;p20"/>
            <p:cNvCxnSpPr/>
            <p:nvPr/>
          </p:nvCxnSpPr>
          <p:spPr>
            <a:xfrm>
              <a:off x="-199950" y="753635"/>
              <a:ext cx="9543900" cy="0"/>
            </a:xfrm>
            <a:prstGeom prst="straightConnector1">
              <a:avLst/>
            </a:prstGeom>
            <a:noFill/>
            <a:ln cap="flat" cmpd="sng" w="19050">
              <a:solidFill>
                <a:schemeClr val="accent3"/>
              </a:solidFill>
              <a:prstDash val="solid"/>
              <a:round/>
              <a:headEnd len="med" w="med" type="none"/>
              <a:tailEnd len="med" w="med" type="none"/>
            </a:ln>
          </p:spPr>
        </p:cxnSp>
        <p:cxnSp>
          <p:nvCxnSpPr>
            <p:cNvPr id="747" name="Google Shape;747;p20"/>
            <p:cNvCxnSpPr/>
            <p:nvPr/>
          </p:nvCxnSpPr>
          <p:spPr>
            <a:xfrm>
              <a:off x="-199950" y="1273157"/>
              <a:ext cx="9543900" cy="0"/>
            </a:xfrm>
            <a:prstGeom prst="straightConnector1">
              <a:avLst/>
            </a:prstGeom>
            <a:noFill/>
            <a:ln cap="flat" cmpd="sng" w="19050">
              <a:solidFill>
                <a:schemeClr val="accent3"/>
              </a:solidFill>
              <a:prstDash val="solid"/>
              <a:round/>
              <a:headEnd len="med" w="med" type="none"/>
              <a:tailEnd len="med" w="med" type="none"/>
            </a:ln>
          </p:spPr>
        </p:cxnSp>
        <p:cxnSp>
          <p:nvCxnSpPr>
            <p:cNvPr id="748" name="Google Shape;748;p20"/>
            <p:cNvCxnSpPr/>
            <p:nvPr/>
          </p:nvCxnSpPr>
          <p:spPr>
            <a:xfrm>
              <a:off x="-199950" y="1792679"/>
              <a:ext cx="9543900" cy="0"/>
            </a:xfrm>
            <a:prstGeom prst="straightConnector1">
              <a:avLst/>
            </a:prstGeom>
            <a:noFill/>
            <a:ln cap="flat" cmpd="sng" w="19050">
              <a:solidFill>
                <a:schemeClr val="accent3"/>
              </a:solidFill>
              <a:prstDash val="solid"/>
              <a:round/>
              <a:headEnd len="med" w="med" type="none"/>
              <a:tailEnd len="med" w="med" type="none"/>
            </a:ln>
          </p:spPr>
        </p:cxnSp>
        <p:cxnSp>
          <p:nvCxnSpPr>
            <p:cNvPr id="749" name="Google Shape;749;p20"/>
            <p:cNvCxnSpPr/>
            <p:nvPr/>
          </p:nvCxnSpPr>
          <p:spPr>
            <a:xfrm>
              <a:off x="-199950" y="2312201"/>
              <a:ext cx="9543900" cy="0"/>
            </a:xfrm>
            <a:prstGeom prst="straightConnector1">
              <a:avLst/>
            </a:prstGeom>
            <a:noFill/>
            <a:ln cap="flat" cmpd="sng" w="19050">
              <a:solidFill>
                <a:schemeClr val="accent3"/>
              </a:solidFill>
              <a:prstDash val="solid"/>
              <a:round/>
              <a:headEnd len="med" w="med" type="none"/>
              <a:tailEnd len="med" w="med" type="none"/>
            </a:ln>
          </p:spPr>
        </p:cxnSp>
        <p:cxnSp>
          <p:nvCxnSpPr>
            <p:cNvPr id="750" name="Google Shape;750;p20"/>
            <p:cNvCxnSpPr/>
            <p:nvPr/>
          </p:nvCxnSpPr>
          <p:spPr>
            <a:xfrm>
              <a:off x="-199950" y="2831724"/>
              <a:ext cx="9543900" cy="0"/>
            </a:xfrm>
            <a:prstGeom prst="straightConnector1">
              <a:avLst/>
            </a:prstGeom>
            <a:noFill/>
            <a:ln cap="flat" cmpd="sng" w="19050">
              <a:solidFill>
                <a:schemeClr val="accent3"/>
              </a:solidFill>
              <a:prstDash val="solid"/>
              <a:round/>
              <a:headEnd len="med" w="med" type="none"/>
              <a:tailEnd len="med" w="med" type="none"/>
            </a:ln>
          </p:spPr>
        </p:cxnSp>
        <p:cxnSp>
          <p:nvCxnSpPr>
            <p:cNvPr id="751" name="Google Shape;751;p20"/>
            <p:cNvCxnSpPr/>
            <p:nvPr/>
          </p:nvCxnSpPr>
          <p:spPr>
            <a:xfrm>
              <a:off x="-199950" y="3351246"/>
              <a:ext cx="9543900" cy="0"/>
            </a:xfrm>
            <a:prstGeom prst="straightConnector1">
              <a:avLst/>
            </a:prstGeom>
            <a:noFill/>
            <a:ln cap="flat" cmpd="sng" w="19050">
              <a:solidFill>
                <a:schemeClr val="accent3"/>
              </a:solidFill>
              <a:prstDash val="solid"/>
              <a:round/>
              <a:headEnd len="med" w="med" type="none"/>
              <a:tailEnd len="med" w="med" type="none"/>
            </a:ln>
          </p:spPr>
        </p:cxnSp>
        <p:cxnSp>
          <p:nvCxnSpPr>
            <p:cNvPr id="752" name="Google Shape;752;p20"/>
            <p:cNvCxnSpPr/>
            <p:nvPr/>
          </p:nvCxnSpPr>
          <p:spPr>
            <a:xfrm>
              <a:off x="-199950" y="3870768"/>
              <a:ext cx="9543900" cy="0"/>
            </a:xfrm>
            <a:prstGeom prst="straightConnector1">
              <a:avLst/>
            </a:prstGeom>
            <a:noFill/>
            <a:ln cap="flat" cmpd="sng" w="19050">
              <a:solidFill>
                <a:schemeClr val="accent3"/>
              </a:solidFill>
              <a:prstDash val="solid"/>
              <a:round/>
              <a:headEnd len="med" w="med" type="none"/>
              <a:tailEnd len="med" w="med" type="none"/>
            </a:ln>
          </p:spPr>
        </p:cxnSp>
        <p:cxnSp>
          <p:nvCxnSpPr>
            <p:cNvPr id="753" name="Google Shape;753;p20"/>
            <p:cNvCxnSpPr/>
            <p:nvPr/>
          </p:nvCxnSpPr>
          <p:spPr>
            <a:xfrm>
              <a:off x="-199950" y="4390290"/>
              <a:ext cx="9543900" cy="0"/>
            </a:xfrm>
            <a:prstGeom prst="straightConnector1">
              <a:avLst/>
            </a:prstGeom>
            <a:noFill/>
            <a:ln cap="flat" cmpd="sng" w="19050">
              <a:solidFill>
                <a:schemeClr val="accent3"/>
              </a:solidFill>
              <a:prstDash val="solid"/>
              <a:round/>
              <a:headEnd len="med" w="med" type="none"/>
              <a:tailEnd len="med" w="med" type="none"/>
            </a:ln>
          </p:spPr>
        </p:cxnSp>
        <p:cxnSp>
          <p:nvCxnSpPr>
            <p:cNvPr id="754" name="Google Shape;754;p20"/>
            <p:cNvCxnSpPr/>
            <p:nvPr/>
          </p:nvCxnSpPr>
          <p:spPr>
            <a:xfrm>
              <a:off x="-199950" y="4909813"/>
              <a:ext cx="9543900" cy="0"/>
            </a:xfrm>
            <a:prstGeom prst="straightConnector1">
              <a:avLst/>
            </a:prstGeom>
            <a:noFill/>
            <a:ln cap="flat" cmpd="sng" w="19050">
              <a:solidFill>
                <a:schemeClr val="accent3"/>
              </a:solidFill>
              <a:prstDash val="solid"/>
              <a:round/>
              <a:headEnd len="med" w="med" type="none"/>
              <a:tailEnd len="med" w="med" type="none"/>
            </a:ln>
          </p:spPr>
        </p:cxnSp>
        <p:cxnSp>
          <p:nvCxnSpPr>
            <p:cNvPr id="755" name="Google Shape;755;p20"/>
            <p:cNvCxnSpPr/>
            <p:nvPr/>
          </p:nvCxnSpPr>
          <p:spPr>
            <a:xfrm rot="10800000">
              <a:off x="8830150" y="-251250"/>
              <a:ext cx="0" cy="5646000"/>
            </a:xfrm>
            <a:prstGeom prst="straightConnector1">
              <a:avLst/>
            </a:prstGeom>
            <a:noFill/>
            <a:ln cap="flat" cmpd="sng" w="19050">
              <a:solidFill>
                <a:schemeClr val="accent3"/>
              </a:solidFill>
              <a:prstDash val="solid"/>
              <a:round/>
              <a:headEnd len="med" w="med" type="none"/>
              <a:tailEnd len="med" w="med" type="none"/>
            </a:ln>
          </p:spPr>
        </p:cxnSp>
      </p:grpSp>
      <p:grpSp>
        <p:nvGrpSpPr>
          <p:cNvPr id="756" name="Google Shape;756;p20"/>
          <p:cNvGrpSpPr/>
          <p:nvPr/>
        </p:nvGrpSpPr>
        <p:grpSpPr>
          <a:xfrm>
            <a:off x="626050" y="427300"/>
            <a:ext cx="8197400" cy="4593724"/>
            <a:chOff x="-280802" y="20880"/>
            <a:chExt cx="10622522" cy="5952733"/>
          </a:xfrm>
        </p:grpSpPr>
        <p:sp>
          <p:nvSpPr>
            <p:cNvPr id="757" name="Google Shape;757;p20"/>
            <p:cNvSpPr/>
            <p:nvPr/>
          </p:nvSpPr>
          <p:spPr>
            <a:xfrm>
              <a:off x="-280802" y="549713"/>
              <a:ext cx="10622520" cy="5423901"/>
            </a:xfrm>
            <a:custGeom>
              <a:rect b="b" l="l" r="r" t="t"/>
              <a:pathLst>
                <a:path extrusionOk="0" h="14157" w="29507">
                  <a:moveTo>
                    <a:pt x="0" y="14157"/>
                  </a:moveTo>
                  <a:lnTo>
                    <a:pt x="29507" y="14157"/>
                  </a:lnTo>
                  <a:lnTo>
                    <a:pt x="29507" y="0"/>
                  </a:lnTo>
                  <a:lnTo>
                    <a:pt x="0" y="0"/>
                  </a:lnTo>
                  <a:lnTo>
                    <a:pt x="0" y="14157"/>
                  </a:lnTo>
                  <a:close/>
                </a:path>
              </a:pathLst>
            </a:custGeom>
            <a:solidFill>
              <a:srgbClr val="FFFFFF"/>
            </a:solidFill>
            <a:ln cap="flat" cmpd="sng" w="19050">
              <a:solidFill>
                <a:schemeClr val="dk1"/>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758" name="Google Shape;758;p20"/>
            <p:cNvSpPr/>
            <p:nvPr/>
          </p:nvSpPr>
          <p:spPr>
            <a:xfrm>
              <a:off x="-280800" y="20880"/>
              <a:ext cx="10622520" cy="528840"/>
            </a:xfrm>
            <a:custGeom>
              <a:rect b="b" l="l" r="r" t="t"/>
              <a:pathLst>
                <a:path extrusionOk="0" h="1469" w="29507">
                  <a:moveTo>
                    <a:pt x="28655" y="0"/>
                  </a:moveTo>
                  <a:lnTo>
                    <a:pt x="851" y="0"/>
                  </a:lnTo>
                  <a:cubicBezTo>
                    <a:pt x="381" y="0"/>
                    <a:pt x="0" y="312"/>
                    <a:pt x="0" y="698"/>
                  </a:cubicBezTo>
                  <a:lnTo>
                    <a:pt x="0" y="1469"/>
                  </a:lnTo>
                  <a:lnTo>
                    <a:pt x="29507" y="1469"/>
                  </a:lnTo>
                  <a:lnTo>
                    <a:pt x="29507" y="698"/>
                  </a:lnTo>
                  <a:cubicBezTo>
                    <a:pt x="29507" y="312"/>
                    <a:pt x="29126" y="0"/>
                    <a:pt x="28655" y="0"/>
                  </a:cubicBezTo>
                  <a:close/>
                </a:path>
              </a:pathLst>
            </a:custGeom>
            <a:solidFill>
              <a:schemeClr val="accent2"/>
            </a:solidFill>
            <a:ln cap="flat" cmpd="sng" w="19050">
              <a:solidFill>
                <a:schemeClr val="dk1"/>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759" name="Google Shape;759;p20"/>
            <p:cNvSpPr/>
            <p:nvPr/>
          </p:nvSpPr>
          <p:spPr>
            <a:xfrm>
              <a:off x="-47880" y="163440"/>
              <a:ext cx="243000" cy="243360"/>
            </a:xfrm>
            <a:custGeom>
              <a:rect b="b" l="l" r="r" t="t"/>
              <a:pathLst>
                <a:path extrusionOk="0" h="676" w="675">
                  <a:moveTo>
                    <a:pt x="675" y="338"/>
                  </a:moveTo>
                  <a:cubicBezTo>
                    <a:pt x="675" y="525"/>
                    <a:pt x="524" y="676"/>
                    <a:pt x="337" y="676"/>
                  </a:cubicBezTo>
                  <a:cubicBezTo>
                    <a:pt x="151" y="676"/>
                    <a:pt x="0" y="525"/>
                    <a:pt x="0" y="338"/>
                  </a:cubicBezTo>
                  <a:cubicBezTo>
                    <a:pt x="0" y="152"/>
                    <a:pt x="151" y="0"/>
                    <a:pt x="337" y="0"/>
                  </a:cubicBezTo>
                  <a:cubicBezTo>
                    <a:pt x="524" y="0"/>
                    <a:pt x="675" y="152"/>
                    <a:pt x="675" y="338"/>
                  </a:cubicBezTo>
                  <a:close/>
                </a:path>
              </a:pathLst>
            </a:custGeom>
            <a:solidFill>
              <a:schemeClr val="lt1"/>
            </a:solidFill>
            <a:ln cap="flat" cmpd="sng" w="19050">
              <a:solidFill>
                <a:schemeClr val="dk1"/>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760" name="Google Shape;760;p20"/>
            <p:cNvSpPr/>
            <p:nvPr/>
          </p:nvSpPr>
          <p:spPr>
            <a:xfrm>
              <a:off x="327960" y="163440"/>
              <a:ext cx="243000" cy="243360"/>
            </a:xfrm>
            <a:custGeom>
              <a:rect b="b" l="l" r="r" t="t"/>
              <a:pathLst>
                <a:path extrusionOk="0" h="676" w="675">
                  <a:moveTo>
                    <a:pt x="675" y="338"/>
                  </a:moveTo>
                  <a:cubicBezTo>
                    <a:pt x="675" y="525"/>
                    <a:pt x="524" y="676"/>
                    <a:pt x="337" y="676"/>
                  </a:cubicBezTo>
                  <a:cubicBezTo>
                    <a:pt x="151" y="676"/>
                    <a:pt x="0" y="525"/>
                    <a:pt x="0" y="338"/>
                  </a:cubicBezTo>
                  <a:cubicBezTo>
                    <a:pt x="0" y="152"/>
                    <a:pt x="151" y="0"/>
                    <a:pt x="337" y="0"/>
                  </a:cubicBezTo>
                  <a:cubicBezTo>
                    <a:pt x="524" y="0"/>
                    <a:pt x="675" y="152"/>
                    <a:pt x="675" y="338"/>
                  </a:cubicBezTo>
                  <a:close/>
                </a:path>
              </a:pathLst>
            </a:custGeom>
            <a:solidFill>
              <a:schemeClr val="dk1"/>
            </a:solidFill>
            <a:ln cap="flat" cmpd="sng" w="19050">
              <a:solidFill>
                <a:schemeClr val="dk1"/>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761" name="Google Shape;761;p20"/>
            <p:cNvSpPr/>
            <p:nvPr/>
          </p:nvSpPr>
          <p:spPr>
            <a:xfrm>
              <a:off x="703800" y="163440"/>
              <a:ext cx="243000" cy="243360"/>
            </a:xfrm>
            <a:custGeom>
              <a:rect b="b" l="l" r="r" t="t"/>
              <a:pathLst>
                <a:path extrusionOk="0" h="676" w="675">
                  <a:moveTo>
                    <a:pt x="675" y="338"/>
                  </a:moveTo>
                  <a:cubicBezTo>
                    <a:pt x="675" y="525"/>
                    <a:pt x="524" y="676"/>
                    <a:pt x="337" y="676"/>
                  </a:cubicBezTo>
                  <a:cubicBezTo>
                    <a:pt x="151" y="676"/>
                    <a:pt x="0" y="525"/>
                    <a:pt x="0" y="338"/>
                  </a:cubicBezTo>
                  <a:cubicBezTo>
                    <a:pt x="0" y="152"/>
                    <a:pt x="151" y="0"/>
                    <a:pt x="337" y="0"/>
                  </a:cubicBezTo>
                  <a:cubicBezTo>
                    <a:pt x="524" y="0"/>
                    <a:pt x="675" y="152"/>
                    <a:pt x="675" y="338"/>
                  </a:cubicBezTo>
                  <a:close/>
                </a:path>
              </a:pathLst>
            </a:custGeom>
            <a:solidFill>
              <a:schemeClr val="dk2"/>
            </a:solidFill>
            <a:ln cap="flat" cmpd="sng" w="19050">
              <a:solidFill>
                <a:schemeClr val="dk1"/>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nvGrpSpPr>
          <p:cNvPr id="762" name="Google Shape;762;p20"/>
          <p:cNvGrpSpPr/>
          <p:nvPr/>
        </p:nvGrpSpPr>
        <p:grpSpPr>
          <a:xfrm>
            <a:off x="473650" y="274900"/>
            <a:ext cx="8197400" cy="4593724"/>
            <a:chOff x="-280802" y="20880"/>
            <a:chExt cx="10622522" cy="5952733"/>
          </a:xfrm>
        </p:grpSpPr>
        <p:sp>
          <p:nvSpPr>
            <p:cNvPr id="763" name="Google Shape;763;p20"/>
            <p:cNvSpPr/>
            <p:nvPr/>
          </p:nvSpPr>
          <p:spPr>
            <a:xfrm>
              <a:off x="-280802" y="549713"/>
              <a:ext cx="10622520" cy="5423901"/>
            </a:xfrm>
            <a:custGeom>
              <a:rect b="b" l="l" r="r" t="t"/>
              <a:pathLst>
                <a:path extrusionOk="0" h="14157" w="29507">
                  <a:moveTo>
                    <a:pt x="0" y="14157"/>
                  </a:moveTo>
                  <a:lnTo>
                    <a:pt x="29507" y="14157"/>
                  </a:lnTo>
                  <a:lnTo>
                    <a:pt x="29507" y="0"/>
                  </a:lnTo>
                  <a:lnTo>
                    <a:pt x="0" y="0"/>
                  </a:lnTo>
                  <a:lnTo>
                    <a:pt x="0" y="14157"/>
                  </a:lnTo>
                  <a:close/>
                </a:path>
              </a:pathLst>
            </a:custGeom>
            <a:solidFill>
              <a:srgbClr val="FFFFFF"/>
            </a:solidFill>
            <a:ln cap="flat" cmpd="sng" w="19050">
              <a:solidFill>
                <a:schemeClr val="dk1"/>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764" name="Google Shape;764;p20"/>
            <p:cNvSpPr/>
            <p:nvPr/>
          </p:nvSpPr>
          <p:spPr>
            <a:xfrm>
              <a:off x="-280800" y="20880"/>
              <a:ext cx="10622520" cy="528840"/>
            </a:xfrm>
            <a:custGeom>
              <a:rect b="b" l="l" r="r" t="t"/>
              <a:pathLst>
                <a:path extrusionOk="0" h="1469" w="29507">
                  <a:moveTo>
                    <a:pt x="28655" y="0"/>
                  </a:moveTo>
                  <a:lnTo>
                    <a:pt x="851" y="0"/>
                  </a:lnTo>
                  <a:cubicBezTo>
                    <a:pt x="381" y="0"/>
                    <a:pt x="0" y="312"/>
                    <a:pt x="0" y="698"/>
                  </a:cubicBezTo>
                  <a:lnTo>
                    <a:pt x="0" y="1469"/>
                  </a:lnTo>
                  <a:lnTo>
                    <a:pt x="29507" y="1469"/>
                  </a:lnTo>
                  <a:lnTo>
                    <a:pt x="29507" y="698"/>
                  </a:lnTo>
                  <a:cubicBezTo>
                    <a:pt x="29507" y="312"/>
                    <a:pt x="29126" y="0"/>
                    <a:pt x="28655" y="0"/>
                  </a:cubicBezTo>
                  <a:close/>
                </a:path>
              </a:pathLst>
            </a:custGeom>
            <a:solidFill>
              <a:schemeClr val="lt2"/>
            </a:solidFill>
            <a:ln cap="flat" cmpd="sng" w="19050">
              <a:solidFill>
                <a:schemeClr val="dk1"/>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765" name="Google Shape;765;p20"/>
            <p:cNvSpPr/>
            <p:nvPr/>
          </p:nvSpPr>
          <p:spPr>
            <a:xfrm>
              <a:off x="-47880" y="163440"/>
              <a:ext cx="243000" cy="243360"/>
            </a:xfrm>
            <a:custGeom>
              <a:rect b="b" l="l" r="r" t="t"/>
              <a:pathLst>
                <a:path extrusionOk="0" h="676" w="675">
                  <a:moveTo>
                    <a:pt x="675" y="338"/>
                  </a:moveTo>
                  <a:cubicBezTo>
                    <a:pt x="675" y="525"/>
                    <a:pt x="524" y="676"/>
                    <a:pt x="337" y="676"/>
                  </a:cubicBezTo>
                  <a:cubicBezTo>
                    <a:pt x="151" y="676"/>
                    <a:pt x="0" y="525"/>
                    <a:pt x="0" y="338"/>
                  </a:cubicBezTo>
                  <a:cubicBezTo>
                    <a:pt x="0" y="152"/>
                    <a:pt x="151" y="0"/>
                    <a:pt x="337" y="0"/>
                  </a:cubicBezTo>
                  <a:cubicBezTo>
                    <a:pt x="524" y="0"/>
                    <a:pt x="675" y="152"/>
                    <a:pt x="675" y="338"/>
                  </a:cubicBezTo>
                  <a:close/>
                </a:path>
              </a:pathLst>
            </a:custGeom>
            <a:solidFill>
              <a:schemeClr val="lt1"/>
            </a:solidFill>
            <a:ln cap="flat" cmpd="sng" w="19050">
              <a:solidFill>
                <a:schemeClr val="dk1"/>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766" name="Google Shape;766;p20"/>
            <p:cNvSpPr/>
            <p:nvPr/>
          </p:nvSpPr>
          <p:spPr>
            <a:xfrm>
              <a:off x="327960" y="163440"/>
              <a:ext cx="243000" cy="243360"/>
            </a:xfrm>
            <a:custGeom>
              <a:rect b="b" l="l" r="r" t="t"/>
              <a:pathLst>
                <a:path extrusionOk="0" h="676" w="675">
                  <a:moveTo>
                    <a:pt x="675" y="338"/>
                  </a:moveTo>
                  <a:cubicBezTo>
                    <a:pt x="675" y="525"/>
                    <a:pt x="524" y="676"/>
                    <a:pt x="337" y="676"/>
                  </a:cubicBezTo>
                  <a:cubicBezTo>
                    <a:pt x="151" y="676"/>
                    <a:pt x="0" y="525"/>
                    <a:pt x="0" y="338"/>
                  </a:cubicBezTo>
                  <a:cubicBezTo>
                    <a:pt x="0" y="152"/>
                    <a:pt x="151" y="0"/>
                    <a:pt x="337" y="0"/>
                  </a:cubicBezTo>
                  <a:cubicBezTo>
                    <a:pt x="524" y="0"/>
                    <a:pt x="675" y="152"/>
                    <a:pt x="675" y="338"/>
                  </a:cubicBezTo>
                  <a:close/>
                </a:path>
              </a:pathLst>
            </a:custGeom>
            <a:solidFill>
              <a:schemeClr val="dk1"/>
            </a:solidFill>
            <a:ln cap="flat" cmpd="sng" w="19050">
              <a:solidFill>
                <a:schemeClr val="dk1"/>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767" name="Google Shape;767;p20"/>
            <p:cNvSpPr/>
            <p:nvPr/>
          </p:nvSpPr>
          <p:spPr>
            <a:xfrm>
              <a:off x="703800" y="163440"/>
              <a:ext cx="243000" cy="243360"/>
            </a:xfrm>
            <a:custGeom>
              <a:rect b="b" l="l" r="r" t="t"/>
              <a:pathLst>
                <a:path extrusionOk="0" h="676" w="675">
                  <a:moveTo>
                    <a:pt x="675" y="338"/>
                  </a:moveTo>
                  <a:cubicBezTo>
                    <a:pt x="675" y="525"/>
                    <a:pt x="524" y="676"/>
                    <a:pt x="337" y="676"/>
                  </a:cubicBezTo>
                  <a:cubicBezTo>
                    <a:pt x="151" y="676"/>
                    <a:pt x="0" y="525"/>
                    <a:pt x="0" y="338"/>
                  </a:cubicBezTo>
                  <a:cubicBezTo>
                    <a:pt x="0" y="152"/>
                    <a:pt x="151" y="0"/>
                    <a:pt x="337" y="0"/>
                  </a:cubicBezTo>
                  <a:cubicBezTo>
                    <a:pt x="524" y="0"/>
                    <a:pt x="675" y="152"/>
                    <a:pt x="675" y="338"/>
                  </a:cubicBezTo>
                  <a:close/>
                </a:path>
              </a:pathLst>
            </a:custGeom>
            <a:solidFill>
              <a:schemeClr val="dk2"/>
            </a:solidFill>
            <a:ln cap="flat" cmpd="sng" w="19050">
              <a:solidFill>
                <a:schemeClr val="dk1"/>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nvGrpSpPr>
          <p:cNvPr id="768" name="Google Shape;768;p20"/>
          <p:cNvGrpSpPr/>
          <p:nvPr/>
        </p:nvGrpSpPr>
        <p:grpSpPr>
          <a:xfrm>
            <a:off x="7527566" y="3702226"/>
            <a:ext cx="1212401" cy="1240945"/>
            <a:chOff x="8264880" y="1119240"/>
            <a:chExt cx="1865520" cy="1909440"/>
          </a:xfrm>
        </p:grpSpPr>
        <p:sp>
          <p:nvSpPr>
            <p:cNvPr id="769" name="Google Shape;769;p20"/>
            <p:cNvSpPr/>
            <p:nvPr/>
          </p:nvSpPr>
          <p:spPr>
            <a:xfrm>
              <a:off x="9336240" y="2202840"/>
              <a:ext cx="190080" cy="199080"/>
            </a:xfrm>
            <a:custGeom>
              <a:rect b="b" l="l" r="r" t="t"/>
              <a:pathLst>
                <a:path extrusionOk="0" h="553" w="528">
                  <a:moveTo>
                    <a:pt x="0" y="0"/>
                  </a:moveTo>
                  <a:lnTo>
                    <a:pt x="528" y="553"/>
                  </a:lnTo>
                  <a:lnTo>
                    <a:pt x="0" y="0"/>
                  </a:lnTo>
                  <a:close/>
                </a:path>
              </a:pathLst>
            </a:custGeom>
            <a:solidFill>
              <a:srgbClr val="FFFFFF"/>
            </a:solidFill>
            <a:ln cap="flat" cmpd="sng" w="19050">
              <a:solidFill>
                <a:schemeClr val="dk1"/>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770" name="Google Shape;770;p20"/>
            <p:cNvSpPr/>
            <p:nvPr/>
          </p:nvSpPr>
          <p:spPr>
            <a:xfrm>
              <a:off x="9298800" y="2167200"/>
              <a:ext cx="264960" cy="270360"/>
            </a:xfrm>
            <a:custGeom>
              <a:rect b="b" l="l" r="r" t="t"/>
              <a:pathLst>
                <a:path extrusionOk="0" h="751" w="736">
                  <a:moveTo>
                    <a:pt x="527" y="751"/>
                  </a:moveTo>
                  <a:lnTo>
                    <a:pt x="736" y="553"/>
                  </a:lnTo>
                  <a:lnTo>
                    <a:pt x="208" y="0"/>
                  </a:lnTo>
                  <a:lnTo>
                    <a:pt x="0" y="198"/>
                  </a:lnTo>
                  <a:lnTo>
                    <a:pt x="527" y="751"/>
                  </a:lnTo>
                  <a:close/>
                </a:path>
              </a:pathLst>
            </a:custGeom>
            <a:solidFill>
              <a:srgbClr val="009096"/>
            </a:solidFill>
            <a:ln cap="flat" cmpd="sng" w="19050">
              <a:solidFill>
                <a:schemeClr val="dk1"/>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771" name="Google Shape;771;p20"/>
            <p:cNvSpPr/>
            <p:nvPr/>
          </p:nvSpPr>
          <p:spPr>
            <a:xfrm>
              <a:off x="9428400" y="2303640"/>
              <a:ext cx="702000" cy="725040"/>
            </a:xfrm>
            <a:custGeom>
              <a:rect b="b" l="l" r="r" t="t"/>
              <a:pathLst>
                <a:path extrusionOk="0" h="2014" w="1950">
                  <a:moveTo>
                    <a:pt x="1950" y="1606"/>
                  </a:moveTo>
                  <a:cubicBezTo>
                    <a:pt x="1950" y="1660"/>
                    <a:pt x="1930" y="1713"/>
                    <a:pt x="1889" y="1752"/>
                  </a:cubicBezTo>
                  <a:lnTo>
                    <a:pt x="1747" y="1887"/>
                  </a:lnTo>
                  <a:lnTo>
                    <a:pt x="1671" y="1959"/>
                  </a:lnTo>
                  <a:cubicBezTo>
                    <a:pt x="1591" y="2036"/>
                    <a:pt x="1460" y="2030"/>
                    <a:pt x="1380" y="1946"/>
                  </a:cubicBezTo>
                  <a:lnTo>
                    <a:pt x="0" y="499"/>
                  </a:lnTo>
                  <a:lnTo>
                    <a:pt x="1" y="207"/>
                  </a:lnTo>
                  <a:lnTo>
                    <a:pt x="72" y="139"/>
                  </a:lnTo>
                  <a:lnTo>
                    <a:pt x="72" y="139"/>
                  </a:lnTo>
                  <a:lnTo>
                    <a:pt x="218" y="0"/>
                  </a:lnTo>
                  <a:lnTo>
                    <a:pt x="510" y="13"/>
                  </a:lnTo>
                  <a:lnTo>
                    <a:pt x="1890" y="1461"/>
                  </a:lnTo>
                  <a:cubicBezTo>
                    <a:pt x="1929" y="1501"/>
                    <a:pt x="1949" y="1554"/>
                    <a:pt x="1950" y="1606"/>
                  </a:cubicBezTo>
                  <a:close/>
                </a:path>
              </a:pathLst>
            </a:custGeom>
            <a:solidFill>
              <a:srgbClr val="009096"/>
            </a:solidFill>
            <a:ln cap="flat" cmpd="sng" w="19050">
              <a:solidFill>
                <a:schemeClr val="dk1"/>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772" name="Google Shape;772;p20"/>
            <p:cNvSpPr/>
            <p:nvPr/>
          </p:nvSpPr>
          <p:spPr>
            <a:xfrm>
              <a:off x="9428400" y="2483280"/>
              <a:ext cx="702000" cy="545400"/>
            </a:xfrm>
            <a:custGeom>
              <a:rect b="b" l="l" r="r" t="t"/>
              <a:pathLst>
                <a:path extrusionOk="0" h="1515" w="1950">
                  <a:moveTo>
                    <a:pt x="1950" y="1107"/>
                  </a:moveTo>
                  <a:cubicBezTo>
                    <a:pt x="1950" y="1161"/>
                    <a:pt x="1930" y="1214"/>
                    <a:pt x="1889" y="1253"/>
                  </a:cubicBezTo>
                  <a:lnTo>
                    <a:pt x="1747" y="1388"/>
                  </a:lnTo>
                  <a:lnTo>
                    <a:pt x="1671" y="1460"/>
                  </a:lnTo>
                  <a:cubicBezTo>
                    <a:pt x="1591" y="1537"/>
                    <a:pt x="1460" y="1531"/>
                    <a:pt x="1380" y="1447"/>
                  </a:cubicBezTo>
                  <a:lnTo>
                    <a:pt x="0" y="0"/>
                  </a:lnTo>
                  <a:lnTo>
                    <a:pt x="1950" y="1107"/>
                  </a:lnTo>
                  <a:close/>
                </a:path>
              </a:pathLst>
            </a:custGeom>
            <a:solidFill>
              <a:srgbClr val="3E282C"/>
            </a:solidFill>
            <a:ln cap="flat" cmpd="sng" w="19050">
              <a:solidFill>
                <a:schemeClr val="dk1"/>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773" name="Google Shape;773;p20"/>
            <p:cNvSpPr/>
            <p:nvPr/>
          </p:nvSpPr>
          <p:spPr>
            <a:xfrm>
              <a:off x="8338680" y="1193040"/>
              <a:ext cx="1150920" cy="1151280"/>
            </a:xfrm>
            <a:custGeom>
              <a:rect b="b" l="l" r="r" t="t"/>
              <a:pathLst>
                <a:path extrusionOk="0" h="3198" w="3197">
                  <a:moveTo>
                    <a:pt x="3197" y="1599"/>
                  </a:moveTo>
                  <a:cubicBezTo>
                    <a:pt x="3197" y="2404"/>
                    <a:pt x="2602" y="3070"/>
                    <a:pt x="1828" y="3181"/>
                  </a:cubicBezTo>
                  <a:cubicBezTo>
                    <a:pt x="1754" y="3192"/>
                    <a:pt x="1677" y="3198"/>
                    <a:pt x="1599" y="3198"/>
                  </a:cubicBezTo>
                  <a:cubicBezTo>
                    <a:pt x="1278" y="3198"/>
                    <a:pt x="979" y="3103"/>
                    <a:pt x="729" y="2940"/>
                  </a:cubicBezTo>
                  <a:cubicBezTo>
                    <a:pt x="622" y="2871"/>
                    <a:pt x="524" y="2789"/>
                    <a:pt x="437" y="2698"/>
                  </a:cubicBezTo>
                  <a:cubicBezTo>
                    <a:pt x="306" y="2558"/>
                    <a:pt x="198" y="2396"/>
                    <a:pt x="124" y="2216"/>
                  </a:cubicBezTo>
                  <a:cubicBezTo>
                    <a:pt x="44" y="2026"/>
                    <a:pt x="0" y="1818"/>
                    <a:pt x="0" y="1599"/>
                  </a:cubicBezTo>
                  <a:cubicBezTo>
                    <a:pt x="0" y="725"/>
                    <a:pt x="702" y="14"/>
                    <a:pt x="1573" y="1"/>
                  </a:cubicBezTo>
                  <a:cubicBezTo>
                    <a:pt x="1581" y="0"/>
                    <a:pt x="1590" y="0"/>
                    <a:pt x="1599" y="0"/>
                  </a:cubicBezTo>
                  <a:cubicBezTo>
                    <a:pt x="1789" y="0"/>
                    <a:pt x="1971" y="34"/>
                    <a:pt x="2140" y="94"/>
                  </a:cubicBezTo>
                  <a:cubicBezTo>
                    <a:pt x="2261" y="138"/>
                    <a:pt x="2374" y="195"/>
                    <a:pt x="2479" y="264"/>
                  </a:cubicBezTo>
                  <a:cubicBezTo>
                    <a:pt x="2798" y="475"/>
                    <a:pt x="3037" y="797"/>
                    <a:pt x="3141" y="1175"/>
                  </a:cubicBezTo>
                  <a:cubicBezTo>
                    <a:pt x="3178" y="1310"/>
                    <a:pt x="3197" y="1452"/>
                    <a:pt x="3197" y="1599"/>
                  </a:cubicBezTo>
                  <a:close/>
                </a:path>
              </a:pathLst>
            </a:custGeom>
            <a:solidFill>
              <a:schemeClr val="accent3"/>
            </a:solidFill>
            <a:ln cap="flat" cmpd="sng" w="19050">
              <a:solidFill>
                <a:schemeClr val="dk1"/>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774" name="Google Shape;774;p20"/>
            <p:cNvSpPr/>
            <p:nvPr/>
          </p:nvSpPr>
          <p:spPr>
            <a:xfrm>
              <a:off x="8264880" y="1119240"/>
              <a:ext cx="1298880" cy="1298520"/>
            </a:xfrm>
            <a:custGeom>
              <a:rect b="b" l="l" r="r" t="t"/>
              <a:pathLst>
                <a:path extrusionOk="0" h="3607" w="3608">
                  <a:moveTo>
                    <a:pt x="3152" y="2387"/>
                  </a:moveTo>
                  <a:cubicBezTo>
                    <a:pt x="2830" y="3130"/>
                    <a:pt x="1964" y="3473"/>
                    <a:pt x="1221" y="3152"/>
                  </a:cubicBezTo>
                  <a:cubicBezTo>
                    <a:pt x="478" y="2830"/>
                    <a:pt x="135" y="1964"/>
                    <a:pt x="456" y="1221"/>
                  </a:cubicBezTo>
                  <a:cubicBezTo>
                    <a:pt x="778" y="478"/>
                    <a:pt x="1644" y="135"/>
                    <a:pt x="2387" y="456"/>
                  </a:cubicBezTo>
                  <a:cubicBezTo>
                    <a:pt x="3130" y="778"/>
                    <a:pt x="3473" y="1644"/>
                    <a:pt x="3152" y="2387"/>
                  </a:cubicBezTo>
                  <a:moveTo>
                    <a:pt x="1088" y="3459"/>
                  </a:moveTo>
                  <a:cubicBezTo>
                    <a:pt x="2002" y="3854"/>
                    <a:pt x="3063" y="3434"/>
                    <a:pt x="3459" y="2520"/>
                  </a:cubicBezTo>
                  <a:cubicBezTo>
                    <a:pt x="3854" y="1606"/>
                    <a:pt x="3434" y="544"/>
                    <a:pt x="2520" y="149"/>
                  </a:cubicBezTo>
                  <a:cubicBezTo>
                    <a:pt x="1606" y="-246"/>
                    <a:pt x="544" y="174"/>
                    <a:pt x="149" y="1088"/>
                  </a:cubicBezTo>
                  <a:cubicBezTo>
                    <a:pt x="-247" y="2002"/>
                    <a:pt x="174" y="3064"/>
                    <a:pt x="1088" y="3459"/>
                  </a:cubicBezTo>
                  <a:close/>
                </a:path>
              </a:pathLst>
            </a:custGeom>
            <a:solidFill>
              <a:srgbClr val="FCB100"/>
            </a:solidFill>
            <a:ln cap="flat" cmpd="sng" w="19050">
              <a:solidFill>
                <a:schemeClr val="dk1"/>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1" name="Shape 51"/>
        <p:cNvGrpSpPr/>
        <p:nvPr/>
      </p:nvGrpSpPr>
      <p:grpSpPr>
        <a:xfrm>
          <a:off x="0" y="0"/>
          <a:ext cx="0" cy="0"/>
          <a:chOff x="0" y="0"/>
          <a:chExt cx="0" cy="0"/>
        </a:xfrm>
      </p:grpSpPr>
      <p:grpSp>
        <p:nvGrpSpPr>
          <p:cNvPr id="52" name="Google Shape;52;p3"/>
          <p:cNvGrpSpPr/>
          <p:nvPr/>
        </p:nvGrpSpPr>
        <p:grpSpPr>
          <a:xfrm>
            <a:off x="-199950" y="-327450"/>
            <a:ext cx="9543900" cy="5646000"/>
            <a:chOff x="-199950" y="-251250"/>
            <a:chExt cx="9543900" cy="5646000"/>
          </a:xfrm>
        </p:grpSpPr>
        <p:cxnSp>
          <p:nvCxnSpPr>
            <p:cNvPr id="53" name="Google Shape;53;p3"/>
            <p:cNvCxnSpPr/>
            <p:nvPr/>
          </p:nvCxnSpPr>
          <p:spPr>
            <a:xfrm rot="10800000">
              <a:off x="314625" y="-251250"/>
              <a:ext cx="0" cy="5646000"/>
            </a:xfrm>
            <a:prstGeom prst="straightConnector1">
              <a:avLst/>
            </a:prstGeom>
            <a:noFill/>
            <a:ln cap="flat" cmpd="sng" w="19050">
              <a:solidFill>
                <a:schemeClr val="accent3"/>
              </a:solidFill>
              <a:prstDash val="solid"/>
              <a:round/>
              <a:headEnd len="med" w="med" type="none"/>
              <a:tailEnd len="med" w="med" type="none"/>
            </a:ln>
          </p:spPr>
        </p:cxnSp>
        <p:cxnSp>
          <p:nvCxnSpPr>
            <p:cNvPr id="54" name="Google Shape;54;p3"/>
            <p:cNvCxnSpPr/>
            <p:nvPr/>
          </p:nvCxnSpPr>
          <p:spPr>
            <a:xfrm rot="10800000">
              <a:off x="882327" y="-251250"/>
              <a:ext cx="0" cy="5646000"/>
            </a:xfrm>
            <a:prstGeom prst="straightConnector1">
              <a:avLst/>
            </a:prstGeom>
            <a:noFill/>
            <a:ln cap="flat" cmpd="sng" w="19050">
              <a:solidFill>
                <a:schemeClr val="accent3"/>
              </a:solidFill>
              <a:prstDash val="solid"/>
              <a:round/>
              <a:headEnd len="med" w="med" type="none"/>
              <a:tailEnd len="med" w="med" type="none"/>
            </a:ln>
          </p:spPr>
        </p:cxnSp>
        <p:cxnSp>
          <p:nvCxnSpPr>
            <p:cNvPr id="55" name="Google Shape;55;p3"/>
            <p:cNvCxnSpPr/>
            <p:nvPr/>
          </p:nvCxnSpPr>
          <p:spPr>
            <a:xfrm rot="10800000">
              <a:off x="1450028" y="-251250"/>
              <a:ext cx="0" cy="5646000"/>
            </a:xfrm>
            <a:prstGeom prst="straightConnector1">
              <a:avLst/>
            </a:prstGeom>
            <a:noFill/>
            <a:ln cap="flat" cmpd="sng" w="19050">
              <a:solidFill>
                <a:schemeClr val="accent3"/>
              </a:solidFill>
              <a:prstDash val="solid"/>
              <a:round/>
              <a:headEnd len="med" w="med" type="none"/>
              <a:tailEnd len="med" w="med" type="none"/>
            </a:ln>
          </p:spPr>
        </p:cxnSp>
        <p:cxnSp>
          <p:nvCxnSpPr>
            <p:cNvPr id="56" name="Google Shape;56;p3"/>
            <p:cNvCxnSpPr/>
            <p:nvPr/>
          </p:nvCxnSpPr>
          <p:spPr>
            <a:xfrm rot="10800000">
              <a:off x="2017730" y="-251250"/>
              <a:ext cx="0" cy="5646000"/>
            </a:xfrm>
            <a:prstGeom prst="straightConnector1">
              <a:avLst/>
            </a:prstGeom>
            <a:noFill/>
            <a:ln cap="flat" cmpd="sng" w="19050">
              <a:solidFill>
                <a:schemeClr val="accent3"/>
              </a:solidFill>
              <a:prstDash val="solid"/>
              <a:round/>
              <a:headEnd len="med" w="med" type="none"/>
              <a:tailEnd len="med" w="med" type="none"/>
            </a:ln>
          </p:spPr>
        </p:cxnSp>
        <p:cxnSp>
          <p:nvCxnSpPr>
            <p:cNvPr id="57" name="Google Shape;57;p3"/>
            <p:cNvCxnSpPr/>
            <p:nvPr/>
          </p:nvCxnSpPr>
          <p:spPr>
            <a:xfrm rot="10800000">
              <a:off x="2585432" y="-251250"/>
              <a:ext cx="0" cy="5646000"/>
            </a:xfrm>
            <a:prstGeom prst="straightConnector1">
              <a:avLst/>
            </a:prstGeom>
            <a:noFill/>
            <a:ln cap="flat" cmpd="sng" w="19050">
              <a:solidFill>
                <a:schemeClr val="accent3"/>
              </a:solidFill>
              <a:prstDash val="solid"/>
              <a:round/>
              <a:headEnd len="med" w="med" type="none"/>
              <a:tailEnd len="med" w="med" type="none"/>
            </a:ln>
          </p:spPr>
        </p:cxnSp>
        <p:cxnSp>
          <p:nvCxnSpPr>
            <p:cNvPr id="58" name="Google Shape;58;p3"/>
            <p:cNvCxnSpPr/>
            <p:nvPr/>
          </p:nvCxnSpPr>
          <p:spPr>
            <a:xfrm rot="10800000">
              <a:off x="3153133" y="-251250"/>
              <a:ext cx="0" cy="5646000"/>
            </a:xfrm>
            <a:prstGeom prst="straightConnector1">
              <a:avLst/>
            </a:prstGeom>
            <a:noFill/>
            <a:ln cap="flat" cmpd="sng" w="19050">
              <a:solidFill>
                <a:schemeClr val="accent3"/>
              </a:solidFill>
              <a:prstDash val="solid"/>
              <a:round/>
              <a:headEnd len="med" w="med" type="none"/>
              <a:tailEnd len="med" w="med" type="none"/>
            </a:ln>
          </p:spPr>
        </p:cxnSp>
        <p:cxnSp>
          <p:nvCxnSpPr>
            <p:cNvPr id="59" name="Google Shape;59;p3"/>
            <p:cNvCxnSpPr/>
            <p:nvPr/>
          </p:nvCxnSpPr>
          <p:spPr>
            <a:xfrm rot="10800000">
              <a:off x="3720835" y="-251250"/>
              <a:ext cx="0" cy="5646000"/>
            </a:xfrm>
            <a:prstGeom prst="straightConnector1">
              <a:avLst/>
            </a:prstGeom>
            <a:noFill/>
            <a:ln cap="flat" cmpd="sng" w="19050">
              <a:solidFill>
                <a:schemeClr val="accent3"/>
              </a:solidFill>
              <a:prstDash val="solid"/>
              <a:round/>
              <a:headEnd len="med" w="med" type="none"/>
              <a:tailEnd len="med" w="med" type="none"/>
            </a:ln>
          </p:spPr>
        </p:cxnSp>
        <p:cxnSp>
          <p:nvCxnSpPr>
            <p:cNvPr id="60" name="Google Shape;60;p3"/>
            <p:cNvCxnSpPr/>
            <p:nvPr/>
          </p:nvCxnSpPr>
          <p:spPr>
            <a:xfrm rot="10800000">
              <a:off x="4288537" y="-251250"/>
              <a:ext cx="0" cy="5646000"/>
            </a:xfrm>
            <a:prstGeom prst="straightConnector1">
              <a:avLst/>
            </a:prstGeom>
            <a:noFill/>
            <a:ln cap="flat" cmpd="sng" w="19050">
              <a:solidFill>
                <a:schemeClr val="accent3"/>
              </a:solidFill>
              <a:prstDash val="solid"/>
              <a:round/>
              <a:headEnd len="med" w="med" type="none"/>
              <a:tailEnd len="med" w="med" type="none"/>
            </a:ln>
          </p:spPr>
        </p:cxnSp>
        <p:cxnSp>
          <p:nvCxnSpPr>
            <p:cNvPr id="61" name="Google Shape;61;p3"/>
            <p:cNvCxnSpPr/>
            <p:nvPr/>
          </p:nvCxnSpPr>
          <p:spPr>
            <a:xfrm rot="10800000">
              <a:off x="4856238" y="-251250"/>
              <a:ext cx="0" cy="5646000"/>
            </a:xfrm>
            <a:prstGeom prst="straightConnector1">
              <a:avLst/>
            </a:prstGeom>
            <a:noFill/>
            <a:ln cap="flat" cmpd="sng" w="19050">
              <a:solidFill>
                <a:schemeClr val="accent3"/>
              </a:solidFill>
              <a:prstDash val="solid"/>
              <a:round/>
              <a:headEnd len="med" w="med" type="none"/>
              <a:tailEnd len="med" w="med" type="none"/>
            </a:ln>
          </p:spPr>
        </p:cxnSp>
        <p:cxnSp>
          <p:nvCxnSpPr>
            <p:cNvPr id="62" name="Google Shape;62;p3"/>
            <p:cNvCxnSpPr/>
            <p:nvPr/>
          </p:nvCxnSpPr>
          <p:spPr>
            <a:xfrm rot="10800000">
              <a:off x="5423940" y="-251250"/>
              <a:ext cx="0" cy="5646000"/>
            </a:xfrm>
            <a:prstGeom prst="straightConnector1">
              <a:avLst/>
            </a:prstGeom>
            <a:noFill/>
            <a:ln cap="flat" cmpd="sng" w="19050">
              <a:solidFill>
                <a:schemeClr val="accent3"/>
              </a:solidFill>
              <a:prstDash val="solid"/>
              <a:round/>
              <a:headEnd len="med" w="med" type="none"/>
              <a:tailEnd len="med" w="med" type="none"/>
            </a:ln>
          </p:spPr>
        </p:cxnSp>
        <p:cxnSp>
          <p:nvCxnSpPr>
            <p:cNvPr id="63" name="Google Shape;63;p3"/>
            <p:cNvCxnSpPr/>
            <p:nvPr/>
          </p:nvCxnSpPr>
          <p:spPr>
            <a:xfrm rot="10800000">
              <a:off x="5991642" y="-251250"/>
              <a:ext cx="0" cy="5646000"/>
            </a:xfrm>
            <a:prstGeom prst="straightConnector1">
              <a:avLst/>
            </a:prstGeom>
            <a:noFill/>
            <a:ln cap="flat" cmpd="sng" w="19050">
              <a:solidFill>
                <a:schemeClr val="accent3"/>
              </a:solidFill>
              <a:prstDash val="solid"/>
              <a:round/>
              <a:headEnd len="med" w="med" type="none"/>
              <a:tailEnd len="med" w="med" type="none"/>
            </a:ln>
          </p:spPr>
        </p:cxnSp>
        <p:cxnSp>
          <p:nvCxnSpPr>
            <p:cNvPr id="64" name="Google Shape;64;p3"/>
            <p:cNvCxnSpPr/>
            <p:nvPr/>
          </p:nvCxnSpPr>
          <p:spPr>
            <a:xfrm rot="10800000">
              <a:off x="6559343" y="-251250"/>
              <a:ext cx="0" cy="5646000"/>
            </a:xfrm>
            <a:prstGeom prst="straightConnector1">
              <a:avLst/>
            </a:prstGeom>
            <a:noFill/>
            <a:ln cap="flat" cmpd="sng" w="19050">
              <a:solidFill>
                <a:schemeClr val="accent3"/>
              </a:solidFill>
              <a:prstDash val="solid"/>
              <a:round/>
              <a:headEnd len="med" w="med" type="none"/>
              <a:tailEnd len="med" w="med" type="none"/>
            </a:ln>
          </p:spPr>
        </p:cxnSp>
        <p:cxnSp>
          <p:nvCxnSpPr>
            <p:cNvPr id="65" name="Google Shape;65;p3"/>
            <p:cNvCxnSpPr/>
            <p:nvPr/>
          </p:nvCxnSpPr>
          <p:spPr>
            <a:xfrm rot="10800000">
              <a:off x="7127045" y="-251250"/>
              <a:ext cx="0" cy="5646000"/>
            </a:xfrm>
            <a:prstGeom prst="straightConnector1">
              <a:avLst/>
            </a:prstGeom>
            <a:noFill/>
            <a:ln cap="flat" cmpd="sng" w="19050">
              <a:solidFill>
                <a:schemeClr val="accent3"/>
              </a:solidFill>
              <a:prstDash val="solid"/>
              <a:round/>
              <a:headEnd len="med" w="med" type="none"/>
              <a:tailEnd len="med" w="med" type="none"/>
            </a:ln>
          </p:spPr>
        </p:cxnSp>
        <p:cxnSp>
          <p:nvCxnSpPr>
            <p:cNvPr id="66" name="Google Shape;66;p3"/>
            <p:cNvCxnSpPr/>
            <p:nvPr/>
          </p:nvCxnSpPr>
          <p:spPr>
            <a:xfrm rot="10800000">
              <a:off x="7694747" y="-251250"/>
              <a:ext cx="0" cy="5646000"/>
            </a:xfrm>
            <a:prstGeom prst="straightConnector1">
              <a:avLst/>
            </a:prstGeom>
            <a:noFill/>
            <a:ln cap="flat" cmpd="sng" w="19050">
              <a:solidFill>
                <a:schemeClr val="accent3"/>
              </a:solidFill>
              <a:prstDash val="solid"/>
              <a:round/>
              <a:headEnd len="med" w="med" type="none"/>
              <a:tailEnd len="med" w="med" type="none"/>
            </a:ln>
          </p:spPr>
        </p:cxnSp>
        <p:cxnSp>
          <p:nvCxnSpPr>
            <p:cNvPr id="67" name="Google Shape;67;p3"/>
            <p:cNvCxnSpPr/>
            <p:nvPr/>
          </p:nvCxnSpPr>
          <p:spPr>
            <a:xfrm rot="10800000">
              <a:off x="8262448" y="-251250"/>
              <a:ext cx="0" cy="5646000"/>
            </a:xfrm>
            <a:prstGeom prst="straightConnector1">
              <a:avLst/>
            </a:prstGeom>
            <a:noFill/>
            <a:ln cap="flat" cmpd="sng" w="19050">
              <a:solidFill>
                <a:schemeClr val="accent3"/>
              </a:solidFill>
              <a:prstDash val="solid"/>
              <a:round/>
              <a:headEnd len="med" w="med" type="none"/>
              <a:tailEnd len="med" w="med" type="none"/>
            </a:ln>
          </p:spPr>
        </p:cxnSp>
        <p:cxnSp>
          <p:nvCxnSpPr>
            <p:cNvPr id="68" name="Google Shape;68;p3"/>
            <p:cNvCxnSpPr/>
            <p:nvPr/>
          </p:nvCxnSpPr>
          <p:spPr>
            <a:xfrm>
              <a:off x="-199950" y="234113"/>
              <a:ext cx="9543900" cy="0"/>
            </a:xfrm>
            <a:prstGeom prst="straightConnector1">
              <a:avLst/>
            </a:prstGeom>
            <a:noFill/>
            <a:ln cap="flat" cmpd="sng" w="19050">
              <a:solidFill>
                <a:schemeClr val="accent3"/>
              </a:solidFill>
              <a:prstDash val="solid"/>
              <a:round/>
              <a:headEnd len="med" w="med" type="none"/>
              <a:tailEnd len="med" w="med" type="none"/>
            </a:ln>
          </p:spPr>
        </p:cxnSp>
        <p:cxnSp>
          <p:nvCxnSpPr>
            <p:cNvPr id="69" name="Google Shape;69;p3"/>
            <p:cNvCxnSpPr/>
            <p:nvPr/>
          </p:nvCxnSpPr>
          <p:spPr>
            <a:xfrm>
              <a:off x="-199950" y="753635"/>
              <a:ext cx="9543900" cy="0"/>
            </a:xfrm>
            <a:prstGeom prst="straightConnector1">
              <a:avLst/>
            </a:prstGeom>
            <a:noFill/>
            <a:ln cap="flat" cmpd="sng" w="19050">
              <a:solidFill>
                <a:schemeClr val="accent3"/>
              </a:solidFill>
              <a:prstDash val="solid"/>
              <a:round/>
              <a:headEnd len="med" w="med" type="none"/>
              <a:tailEnd len="med" w="med" type="none"/>
            </a:ln>
          </p:spPr>
        </p:cxnSp>
        <p:cxnSp>
          <p:nvCxnSpPr>
            <p:cNvPr id="70" name="Google Shape;70;p3"/>
            <p:cNvCxnSpPr/>
            <p:nvPr/>
          </p:nvCxnSpPr>
          <p:spPr>
            <a:xfrm>
              <a:off x="-199950" y="1273157"/>
              <a:ext cx="9543900" cy="0"/>
            </a:xfrm>
            <a:prstGeom prst="straightConnector1">
              <a:avLst/>
            </a:prstGeom>
            <a:noFill/>
            <a:ln cap="flat" cmpd="sng" w="19050">
              <a:solidFill>
                <a:schemeClr val="accent3"/>
              </a:solidFill>
              <a:prstDash val="solid"/>
              <a:round/>
              <a:headEnd len="med" w="med" type="none"/>
              <a:tailEnd len="med" w="med" type="none"/>
            </a:ln>
          </p:spPr>
        </p:cxnSp>
        <p:cxnSp>
          <p:nvCxnSpPr>
            <p:cNvPr id="71" name="Google Shape;71;p3"/>
            <p:cNvCxnSpPr/>
            <p:nvPr/>
          </p:nvCxnSpPr>
          <p:spPr>
            <a:xfrm>
              <a:off x="-199950" y="1792679"/>
              <a:ext cx="9543900" cy="0"/>
            </a:xfrm>
            <a:prstGeom prst="straightConnector1">
              <a:avLst/>
            </a:prstGeom>
            <a:noFill/>
            <a:ln cap="flat" cmpd="sng" w="19050">
              <a:solidFill>
                <a:schemeClr val="accent3"/>
              </a:solidFill>
              <a:prstDash val="solid"/>
              <a:round/>
              <a:headEnd len="med" w="med" type="none"/>
              <a:tailEnd len="med" w="med" type="none"/>
            </a:ln>
          </p:spPr>
        </p:cxnSp>
        <p:cxnSp>
          <p:nvCxnSpPr>
            <p:cNvPr id="72" name="Google Shape;72;p3"/>
            <p:cNvCxnSpPr/>
            <p:nvPr/>
          </p:nvCxnSpPr>
          <p:spPr>
            <a:xfrm>
              <a:off x="-199950" y="2312201"/>
              <a:ext cx="9543900" cy="0"/>
            </a:xfrm>
            <a:prstGeom prst="straightConnector1">
              <a:avLst/>
            </a:prstGeom>
            <a:noFill/>
            <a:ln cap="flat" cmpd="sng" w="19050">
              <a:solidFill>
                <a:schemeClr val="accent3"/>
              </a:solidFill>
              <a:prstDash val="solid"/>
              <a:round/>
              <a:headEnd len="med" w="med" type="none"/>
              <a:tailEnd len="med" w="med" type="none"/>
            </a:ln>
          </p:spPr>
        </p:cxnSp>
        <p:cxnSp>
          <p:nvCxnSpPr>
            <p:cNvPr id="73" name="Google Shape;73;p3"/>
            <p:cNvCxnSpPr/>
            <p:nvPr/>
          </p:nvCxnSpPr>
          <p:spPr>
            <a:xfrm>
              <a:off x="-199950" y="2831724"/>
              <a:ext cx="9543900" cy="0"/>
            </a:xfrm>
            <a:prstGeom prst="straightConnector1">
              <a:avLst/>
            </a:prstGeom>
            <a:noFill/>
            <a:ln cap="flat" cmpd="sng" w="19050">
              <a:solidFill>
                <a:schemeClr val="accent3"/>
              </a:solidFill>
              <a:prstDash val="solid"/>
              <a:round/>
              <a:headEnd len="med" w="med" type="none"/>
              <a:tailEnd len="med" w="med" type="none"/>
            </a:ln>
          </p:spPr>
        </p:cxnSp>
        <p:cxnSp>
          <p:nvCxnSpPr>
            <p:cNvPr id="74" name="Google Shape;74;p3"/>
            <p:cNvCxnSpPr/>
            <p:nvPr/>
          </p:nvCxnSpPr>
          <p:spPr>
            <a:xfrm>
              <a:off x="-199950" y="3351246"/>
              <a:ext cx="9543900" cy="0"/>
            </a:xfrm>
            <a:prstGeom prst="straightConnector1">
              <a:avLst/>
            </a:prstGeom>
            <a:noFill/>
            <a:ln cap="flat" cmpd="sng" w="19050">
              <a:solidFill>
                <a:schemeClr val="accent3"/>
              </a:solidFill>
              <a:prstDash val="solid"/>
              <a:round/>
              <a:headEnd len="med" w="med" type="none"/>
              <a:tailEnd len="med" w="med" type="none"/>
            </a:ln>
          </p:spPr>
        </p:cxnSp>
        <p:cxnSp>
          <p:nvCxnSpPr>
            <p:cNvPr id="75" name="Google Shape;75;p3"/>
            <p:cNvCxnSpPr/>
            <p:nvPr/>
          </p:nvCxnSpPr>
          <p:spPr>
            <a:xfrm>
              <a:off x="-199950" y="3870768"/>
              <a:ext cx="9543900" cy="0"/>
            </a:xfrm>
            <a:prstGeom prst="straightConnector1">
              <a:avLst/>
            </a:prstGeom>
            <a:noFill/>
            <a:ln cap="flat" cmpd="sng" w="19050">
              <a:solidFill>
                <a:schemeClr val="accent3"/>
              </a:solidFill>
              <a:prstDash val="solid"/>
              <a:round/>
              <a:headEnd len="med" w="med" type="none"/>
              <a:tailEnd len="med" w="med" type="none"/>
            </a:ln>
          </p:spPr>
        </p:cxnSp>
        <p:cxnSp>
          <p:nvCxnSpPr>
            <p:cNvPr id="76" name="Google Shape;76;p3"/>
            <p:cNvCxnSpPr/>
            <p:nvPr/>
          </p:nvCxnSpPr>
          <p:spPr>
            <a:xfrm>
              <a:off x="-199950" y="4390290"/>
              <a:ext cx="9543900" cy="0"/>
            </a:xfrm>
            <a:prstGeom prst="straightConnector1">
              <a:avLst/>
            </a:prstGeom>
            <a:noFill/>
            <a:ln cap="flat" cmpd="sng" w="19050">
              <a:solidFill>
                <a:schemeClr val="accent3"/>
              </a:solidFill>
              <a:prstDash val="solid"/>
              <a:round/>
              <a:headEnd len="med" w="med" type="none"/>
              <a:tailEnd len="med" w="med" type="none"/>
            </a:ln>
          </p:spPr>
        </p:cxnSp>
        <p:cxnSp>
          <p:nvCxnSpPr>
            <p:cNvPr id="77" name="Google Shape;77;p3"/>
            <p:cNvCxnSpPr/>
            <p:nvPr/>
          </p:nvCxnSpPr>
          <p:spPr>
            <a:xfrm>
              <a:off x="-199950" y="4909813"/>
              <a:ext cx="9543900" cy="0"/>
            </a:xfrm>
            <a:prstGeom prst="straightConnector1">
              <a:avLst/>
            </a:prstGeom>
            <a:noFill/>
            <a:ln cap="flat" cmpd="sng" w="19050">
              <a:solidFill>
                <a:schemeClr val="accent3"/>
              </a:solidFill>
              <a:prstDash val="solid"/>
              <a:round/>
              <a:headEnd len="med" w="med" type="none"/>
              <a:tailEnd len="med" w="med" type="none"/>
            </a:ln>
          </p:spPr>
        </p:cxnSp>
        <p:cxnSp>
          <p:nvCxnSpPr>
            <p:cNvPr id="78" name="Google Shape;78;p3"/>
            <p:cNvCxnSpPr/>
            <p:nvPr/>
          </p:nvCxnSpPr>
          <p:spPr>
            <a:xfrm rot="10800000">
              <a:off x="8830150" y="-251250"/>
              <a:ext cx="0" cy="5646000"/>
            </a:xfrm>
            <a:prstGeom prst="straightConnector1">
              <a:avLst/>
            </a:prstGeom>
            <a:noFill/>
            <a:ln cap="flat" cmpd="sng" w="19050">
              <a:solidFill>
                <a:schemeClr val="accent3"/>
              </a:solidFill>
              <a:prstDash val="solid"/>
              <a:round/>
              <a:headEnd len="med" w="med" type="none"/>
              <a:tailEnd len="med" w="med" type="none"/>
            </a:ln>
          </p:spPr>
        </p:cxnSp>
      </p:grpSp>
      <p:grpSp>
        <p:nvGrpSpPr>
          <p:cNvPr id="79" name="Google Shape;79;p3"/>
          <p:cNvGrpSpPr/>
          <p:nvPr/>
        </p:nvGrpSpPr>
        <p:grpSpPr>
          <a:xfrm>
            <a:off x="473650" y="274900"/>
            <a:ext cx="8349800" cy="4746124"/>
            <a:chOff x="473650" y="274900"/>
            <a:chExt cx="8349800" cy="4746124"/>
          </a:xfrm>
        </p:grpSpPr>
        <p:grpSp>
          <p:nvGrpSpPr>
            <p:cNvPr id="80" name="Google Shape;80;p3"/>
            <p:cNvGrpSpPr/>
            <p:nvPr/>
          </p:nvGrpSpPr>
          <p:grpSpPr>
            <a:xfrm>
              <a:off x="626050" y="427300"/>
              <a:ext cx="8197400" cy="4593724"/>
              <a:chOff x="-280802" y="20880"/>
              <a:chExt cx="10622522" cy="5952733"/>
            </a:xfrm>
          </p:grpSpPr>
          <p:sp>
            <p:nvSpPr>
              <p:cNvPr id="81" name="Google Shape;81;p3"/>
              <p:cNvSpPr/>
              <p:nvPr/>
            </p:nvSpPr>
            <p:spPr>
              <a:xfrm>
                <a:off x="-280802" y="549713"/>
                <a:ext cx="10622520" cy="5423901"/>
              </a:xfrm>
              <a:custGeom>
                <a:rect b="b" l="l" r="r" t="t"/>
                <a:pathLst>
                  <a:path extrusionOk="0" h="14157" w="29507">
                    <a:moveTo>
                      <a:pt x="0" y="14157"/>
                    </a:moveTo>
                    <a:lnTo>
                      <a:pt x="29507" y="14157"/>
                    </a:lnTo>
                    <a:lnTo>
                      <a:pt x="29507" y="0"/>
                    </a:lnTo>
                    <a:lnTo>
                      <a:pt x="0" y="0"/>
                    </a:lnTo>
                    <a:lnTo>
                      <a:pt x="0" y="14157"/>
                    </a:lnTo>
                    <a:close/>
                  </a:path>
                </a:pathLst>
              </a:custGeom>
              <a:solidFill>
                <a:srgbClr val="FFFFFF"/>
              </a:solidFill>
              <a:ln cap="flat" cmpd="sng" w="19050">
                <a:solidFill>
                  <a:schemeClr val="dk1"/>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82" name="Google Shape;82;p3"/>
              <p:cNvSpPr/>
              <p:nvPr/>
            </p:nvSpPr>
            <p:spPr>
              <a:xfrm>
                <a:off x="-280800" y="20880"/>
                <a:ext cx="10622520" cy="528840"/>
              </a:xfrm>
              <a:custGeom>
                <a:rect b="b" l="l" r="r" t="t"/>
                <a:pathLst>
                  <a:path extrusionOk="0" h="1469" w="29507">
                    <a:moveTo>
                      <a:pt x="28655" y="0"/>
                    </a:moveTo>
                    <a:lnTo>
                      <a:pt x="851" y="0"/>
                    </a:lnTo>
                    <a:cubicBezTo>
                      <a:pt x="381" y="0"/>
                      <a:pt x="0" y="312"/>
                      <a:pt x="0" y="698"/>
                    </a:cubicBezTo>
                    <a:lnTo>
                      <a:pt x="0" y="1469"/>
                    </a:lnTo>
                    <a:lnTo>
                      <a:pt x="29507" y="1469"/>
                    </a:lnTo>
                    <a:lnTo>
                      <a:pt x="29507" y="698"/>
                    </a:lnTo>
                    <a:cubicBezTo>
                      <a:pt x="29507" y="312"/>
                      <a:pt x="29126" y="0"/>
                      <a:pt x="28655" y="0"/>
                    </a:cubicBezTo>
                    <a:close/>
                  </a:path>
                </a:pathLst>
              </a:custGeom>
              <a:solidFill>
                <a:schemeClr val="accent2"/>
              </a:solidFill>
              <a:ln cap="flat" cmpd="sng" w="19050">
                <a:solidFill>
                  <a:schemeClr val="dk1"/>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83" name="Google Shape;83;p3"/>
              <p:cNvSpPr/>
              <p:nvPr/>
            </p:nvSpPr>
            <p:spPr>
              <a:xfrm>
                <a:off x="-47880" y="163440"/>
                <a:ext cx="243000" cy="243360"/>
              </a:xfrm>
              <a:custGeom>
                <a:rect b="b" l="l" r="r" t="t"/>
                <a:pathLst>
                  <a:path extrusionOk="0" h="676" w="675">
                    <a:moveTo>
                      <a:pt x="675" y="338"/>
                    </a:moveTo>
                    <a:cubicBezTo>
                      <a:pt x="675" y="525"/>
                      <a:pt x="524" y="676"/>
                      <a:pt x="337" y="676"/>
                    </a:cubicBezTo>
                    <a:cubicBezTo>
                      <a:pt x="151" y="676"/>
                      <a:pt x="0" y="525"/>
                      <a:pt x="0" y="338"/>
                    </a:cubicBezTo>
                    <a:cubicBezTo>
                      <a:pt x="0" y="152"/>
                      <a:pt x="151" y="0"/>
                      <a:pt x="337" y="0"/>
                    </a:cubicBezTo>
                    <a:cubicBezTo>
                      <a:pt x="524" y="0"/>
                      <a:pt x="675" y="152"/>
                      <a:pt x="675" y="338"/>
                    </a:cubicBezTo>
                    <a:close/>
                  </a:path>
                </a:pathLst>
              </a:custGeom>
              <a:solidFill>
                <a:schemeClr val="lt1"/>
              </a:solidFill>
              <a:ln cap="flat" cmpd="sng" w="19050">
                <a:solidFill>
                  <a:schemeClr val="dk1"/>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84" name="Google Shape;84;p3"/>
              <p:cNvSpPr/>
              <p:nvPr/>
            </p:nvSpPr>
            <p:spPr>
              <a:xfrm>
                <a:off x="327960" y="163440"/>
                <a:ext cx="243000" cy="243360"/>
              </a:xfrm>
              <a:custGeom>
                <a:rect b="b" l="l" r="r" t="t"/>
                <a:pathLst>
                  <a:path extrusionOk="0" h="676" w="675">
                    <a:moveTo>
                      <a:pt x="675" y="338"/>
                    </a:moveTo>
                    <a:cubicBezTo>
                      <a:pt x="675" y="525"/>
                      <a:pt x="524" y="676"/>
                      <a:pt x="337" y="676"/>
                    </a:cubicBezTo>
                    <a:cubicBezTo>
                      <a:pt x="151" y="676"/>
                      <a:pt x="0" y="525"/>
                      <a:pt x="0" y="338"/>
                    </a:cubicBezTo>
                    <a:cubicBezTo>
                      <a:pt x="0" y="152"/>
                      <a:pt x="151" y="0"/>
                      <a:pt x="337" y="0"/>
                    </a:cubicBezTo>
                    <a:cubicBezTo>
                      <a:pt x="524" y="0"/>
                      <a:pt x="675" y="152"/>
                      <a:pt x="675" y="338"/>
                    </a:cubicBezTo>
                    <a:close/>
                  </a:path>
                </a:pathLst>
              </a:custGeom>
              <a:solidFill>
                <a:schemeClr val="dk1"/>
              </a:solidFill>
              <a:ln cap="flat" cmpd="sng" w="19050">
                <a:solidFill>
                  <a:schemeClr val="dk1"/>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85" name="Google Shape;85;p3"/>
              <p:cNvSpPr/>
              <p:nvPr/>
            </p:nvSpPr>
            <p:spPr>
              <a:xfrm>
                <a:off x="703800" y="163440"/>
                <a:ext cx="243000" cy="243360"/>
              </a:xfrm>
              <a:custGeom>
                <a:rect b="b" l="l" r="r" t="t"/>
                <a:pathLst>
                  <a:path extrusionOk="0" h="676" w="675">
                    <a:moveTo>
                      <a:pt x="675" y="338"/>
                    </a:moveTo>
                    <a:cubicBezTo>
                      <a:pt x="675" y="525"/>
                      <a:pt x="524" y="676"/>
                      <a:pt x="337" y="676"/>
                    </a:cubicBezTo>
                    <a:cubicBezTo>
                      <a:pt x="151" y="676"/>
                      <a:pt x="0" y="525"/>
                      <a:pt x="0" y="338"/>
                    </a:cubicBezTo>
                    <a:cubicBezTo>
                      <a:pt x="0" y="152"/>
                      <a:pt x="151" y="0"/>
                      <a:pt x="337" y="0"/>
                    </a:cubicBezTo>
                    <a:cubicBezTo>
                      <a:pt x="524" y="0"/>
                      <a:pt x="675" y="152"/>
                      <a:pt x="675" y="338"/>
                    </a:cubicBezTo>
                    <a:close/>
                  </a:path>
                </a:pathLst>
              </a:custGeom>
              <a:solidFill>
                <a:schemeClr val="dk2"/>
              </a:solidFill>
              <a:ln cap="flat" cmpd="sng" w="19050">
                <a:solidFill>
                  <a:schemeClr val="dk1"/>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nvGrpSpPr>
            <p:cNvPr id="86" name="Google Shape;86;p3"/>
            <p:cNvGrpSpPr/>
            <p:nvPr/>
          </p:nvGrpSpPr>
          <p:grpSpPr>
            <a:xfrm>
              <a:off x="473650" y="274900"/>
              <a:ext cx="8197400" cy="4593724"/>
              <a:chOff x="-280802" y="20880"/>
              <a:chExt cx="10622522" cy="5952733"/>
            </a:xfrm>
          </p:grpSpPr>
          <p:sp>
            <p:nvSpPr>
              <p:cNvPr id="87" name="Google Shape;87;p3"/>
              <p:cNvSpPr/>
              <p:nvPr/>
            </p:nvSpPr>
            <p:spPr>
              <a:xfrm>
                <a:off x="-280802" y="549713"/>
                <a:ext cx="10622520" cy="5423901"/>
              </a:xfrm>
              <a:custGeom>
                <a:rect b="b" l="l" r="r" t="t"/>
                <a:pathLst>
                  <a:path extrusionOk="0" h="14157" w="29507">
                    <a:moveTo>
                      <a:pt x="0" y="14157"/>
                    </a:moveTo>
                    <a:lnTo>
                      <a:pt x="29507" y="14157"/>
                    </a:lnTo>
                    <a:lnTo>
                      <a:pt x="29507" y="0"/>
                    </a:lnTo>
                    <a:lnTo>
                      <a:pt x="0" y="0"/>
                    </a:lnTo>
                    <a:lnTo>
                      <a:pt x="0" y="14157"/>
                    </a:lnTo>
                    <a:close/>
                  </a:path>
                </a:pathLst>
              </a:custGeom>
              <a:solidFill>
                <a:srgbClr val="FFFFFF"/>
              </a:solidFill>
              <a:ln cap="flat" cmpd="sng" w="19050">
                <a:solidFill>
                  <a:schemeClr val="dk1"/>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88" name="Google Shape;88;p3"/>
              <p:cNvSpPr/>
              <p:nvPr/>
            </p:nvSpPr>
            <p:spPr>
              <a:xfrm>
                <a:off x="-280800" y="20880"/>
                <a:ext cx="10622520" cy="528840"/>
              </a:xfrm>
              <a:custGeom>
                <a:rect b="b" l="l" r="r" t="t"/>
                <a:pathLst>
                  <a:path extrusionOk="0" h="1469" w="29507">
                    <a:moveTo>
                      <a:pt x="28655" y="0"/>
                    </a:moveTo>
                    <a:lnTo>
                      <a:pt x="851" y="0"/>
                    </a:lnTo>
                    <a:cubicBezTo>
                      <a:pt x="381" y="0"/>
                      <a:pt x="0" y="312"/>
                      <a:pt x="0" y="698"/>
                    </a:cubicBezTo>
                    <a:lnTo>
                      <a:pt x="0" y="1469"/>
                    </a:lnTo>
                    <a:lnTo>
                      <a:pt x="29507" y="1469"/>
                    </a:lnTo>
                    <a:lnTo>
                      <a:pt x="29507" y="698"/>
                    </a:lnTo>
                    <a:cubicBezTo>
                      <a:pt x="29507" y="312"/>
                      <a:pt x="29126" y="0"/>
                      <a:pt x="28655" y="0"/>
                    </a:cubicBezTo>
                    <a:close/>
                  </a:path>
                </a:pathLst>
              </a:custGeom>
              <a:solidFill>
                <a:schemeClr val="lt2"/>
              </a:solidFill>
              <a:ln cap="flat" cmpd="sng" w="19050">
                <a:solidFill>
                  <a:schemeClr val="dk1"/>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89" name="Google Shape;89;p3"/>
              <p:cNvSpPr/>
              <p:nvPr/>
            </p:nvSpPr>
            <p:spPr>
              <a:xfrm>
                <a:off x="-47880" y="163440"/>
                <a:ext cx="243000" cy="243360"/>
              </a:xfrm>
              <a:custGeom>
                <a:rect b="b" l="l" r="r" t="t"/>
                <a:pathLst>
                  <a:path extrusionOk="0" h="676" w="675">
                    <a:moveTo>
                      <a:pt x="675" y="338"/>
                    </a:moveTo>
                    <a:cubicBezTo>
                      <a:pt x="675" y="525"/>
                      <a:pt x="524" y="676"/>
                      <a:pt x="337" y="676"/>
                    </a:cubicBezTo>
                    <a:cubicBezTo>
                      <a:pt x="151" y="676"/>
                      <a:pt x="0" y="525"/>
                      <a:pt x="0" y="338"/>
                    </a:cubicBezTo>
                    <a:cubicBezTo>
                      <a:pt x="0" y="152"/>
                      <a:pt x="151" y="0"/>
                      <a:pt x="337" y="0"/>
                    </a:cubicBezTo>
                    <a:cubicBezTo>
                      <a:pt x="524" y="0"/>
                      <a:pt x="675" y="152"/>
                      <a:pt x="675" y="338"/>
                    </a:cubicBezTo>
                    <a:close/>
                  </a:path>
                </a:pathLst>
              </a:custGeom>
              <a:solidFill>
                <a:schemeClr val="lt1"/>
              </a:solidFill>
              <a:ln cap="flat" cmpd="sng" w="19050">
                <a:solidFill>
                  <a:schemeClr val="dk1"/>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90" name="Google Shape;90;p3"/>
              <p:cNvSpPr/>
              <p:nvPr/>
            </p:nvSpPr>
            <p:spPr>
              <a:xfrm>
                <a:off x="327960" y="163440"/>
                <a:ext cx="243000" cy="243360"/>
              </a:xfrm>
              <a:custGeom>
                <a:rect b="b" l="l" r="r" t="t"/>
                <a:pathLst>
                  <a:path extrusionOk="0" h="676" w="675">
                    <a:moveTo>
                      <a:pt x="675" y="338"/>
                    </a:moveTo>
                    <a:cubicBezTo>
                      <a:pt x="675" y="525"/>
                      <a:pt x="524" y="676"/>
                      <a:pt x="337" y="676"/>
                    </a:cubicBezTo>
                    <a:cubicBezTo>
                      <a:pt x="151" y="676"/>
                      <a:pt x="0" y="525"/>
                      <a:pt x="0" y="338"/>
                    </a:cubicBezTo>
                    <a:cubicBezTo>
                      <a:pt x="0" y="152"/>
                      <a:pt x="151" y="0"/>
                      <a:pt x="337" y="0"/>
                    </a:cubicBezTo>
                    <a:cubicBezTo>
                      <a:pt x="524" y="0"/>
                      <a:pt x="675" y="152"/>
                      <a:pt x="675" y="338"/>
                    </a:cubicBezTo>
                    <a:close/>
                  </a:path>
                </a:pathLst>
              </a:custGeom>
              <a:solidFill>
                <a:schemeClr val="dk1"/>
              </a:solidFill>
              <a:ln cap="flat" cmpd="sng" w="19050">
                <a:solidFill>
                  <a:schemeClr val="dk1"/>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91" name="Google Shape;91;p3"/>
              <p:cNvSpPr/>
              <p:nvPr/>
            </p:nvSpPr>
            <p:spPr>
              <a:xfrm>
                <a:off x="703800" y="163440"/>
                <a:ext cx="243000" cy="243360"/>
              </a:xfrm>
              <a:custGeom>
                <a:rect b="b" l="l" r="r" t="t"/>
                <a:pathLst>
                  <a:path extrusionOk="0" h="676" w="675">
                    <a:moveTo>
                      <a:pt x="675" y="338"/>
                    </a:moveTo>
                    <a:cubicBezTo>
                      <a:pt x="675" y="525"/>
                      <a:pt x="524" y="676"/>
                      <a:pt x="337" y="676"/>
                    </a:cubicBezTo>
                    <a:cubicBezTo>
                      <a:pt x="151" y="676"/>
                      <a:pt x="0" y="525"/>
                      <a:pt x="0" y="338"/>
                    </a:cubicBezTo>
                    <a:cubicBezTo>
                      <a:pt x="0" y="152"/>
                      <a:pt x="151" y="0"/>
                      <a:pt x="337" y="0"/>
                    </a:cubicBezTo>
                    <a:cubicBezTo>
                      <a:pt x="524" y="0"/>
                      <a:pt x="675" y="152"/>
                      <a:pt x="675" y="338"/>
                    </a:cubicBezTo>
                    <a:close/>
                  </a:path>
                </a:pathLst>
              </a:custGeom>
              <a:solidFill>
                <a:schemeClr val="dk2"/>
              </a:solidFill>
              <a:ln cap="flat" cmpd="sng" w="19050">
                <a:solidFill>
                  <a:schemeClr val="dk1"/>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sp>
        <p:nvSpPr>
          <p:cNvPr id="92" name="Google Shape;92;p3"/>
          <p:cNvSpPr txBox="1"/>
          <p:nvPr>
            <p:ph type="title"/>
          </p:nvPr>
        </p:nvSpPr>
        <p:spPr>
          <a:xfrm>
            <a:off x="1320400" y="2101475"/>
            <a:ext cx="3946800" cy="1488300"/>
          </a:xfrm>
          <a:prstGeom prst="rect">
            <a:avLst/>
          </a:prstGeom>
          <a:ln>
            <a:noFill/>
          </a:ln>
        </p:spPr>
        <p:txBody>
          <a:bodyPr anchorCtr="0" anchor="b" bIns="91425" lIns="91425" spcFirstLastPara="1" rIns="91425" wrap="square" tIns="91425">
            <a:noAutofit/>
          </a:bodyPr>
          <a:lstStyle>
            <a:lvl1pPr lvl="0">
              <a:spcBef>
                <a:spcPts val="0"/>
              </a:spcBef>
              <a:spcAft>
                <a:spcPts val="0"/>
              </a:spcAft>
              <a:buSzPts val="3600"/>
              <a:buNone/>
              <a:defRPr sz="4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93" name="Google Shape;93;p3"/>
          <p:cNvSpPr txBox="1"/>
          <p:nvPr>
            <p:ph hasCustomPrompt="1" idx="2" type="title"/>
          </p:nvPr>
        </p:nvSpPr>
        <p:spPr>
          <a:xfrm>
            <a:off x="5820275" y="1154975"/>
            <a:ext cx="1905300" cy="1090200"/>
          </a:xfrm>
          <a:prstGeom prst="rect">
            <a:avLst/>
          </a:prstGeom>
          <a:solidFill>
            <a:schemeClr val="accent3"/>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6000"/>
              <a:buNone/>
              <a:defRPr sz="6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94" name="Google Shape;94;p3"/>
          <p:cNvSpPr txBox="1"/>
          <p:nvPr>
            <p:ph idx="1" type="subTitle"/>
          </p:nvPr>
        </p:nvSpPr>
        <p:spPr>
          <a:xfrm>
            <a:off x="1320400" y="3589700"/>
            <a:ext cx="3946800" cy="474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95" name="Shape 95"/>
        <p:cNvGrpSpPr/>
        <p:nvPr/>
      </p:nvGrpSpPr>
      <p:grpSpPr>
        <a:xfrm>
          <a:off x="0" y="0"/>
          <a:ext cx="0" cy="0"/>
          <a:chOff x="0" y="0"/>
          <a:chExt cx="0" cy="0"/>
        </a:xfrm>
      </p:grpSpPr>
      <p:grpSp>
        <p:nvGrpSpPr>
          <p:cNvPr id="96" name="Google Shape;96;p4"/>
          <p:cNvGrpSpPr/>
          <p:nvPr/>
        </p:nvGrpSpPr>
        <p:grpSpPr>
          <a:xfrm>
            <a:off x="-199950" y="-327450"/>
            <a:ext cx="9543900" cy="5646000"/>
            <a:chOff x="-199950" y="-251250"/>
            <a:chExt cx="9543900" cy="5646000"/>
          </a:xfrm>
        </p:grpSpPr>
        <p:cxnSp>
          <p:nvCxnSpPr>
            <p:cNvPr id="97" name="Google Shape;97;p4"/>
            <p:cNvCxnSpPr/>
            <p:nvPr/>
          </p:nvCxnSpPr>
          <p:spPr>
            <a:xfrm rot="10800000">
              <a:off x="314625" y="-251250"/>
              <a:ext cx="0" cy="5646000"/>
            </a:xfrm>
            <a:prstGeom prst="straightConnector1">
              <a:avLst/>
            </a:prstGeom>
            <a:noFill/>
            <a:ln cap="flat" cmpd="sng" w="19050">
              <a:solidFill>
                <a:schemeClr val="accent3"/>
              </a:solidFill>
              <a:prstDash val="solid"/>
              <a:round/>
              <a:headEnd len="med" w="med" type="none"/>
              <a:tailEnd len="med" w="med" type="none"/>
            </a:ln>
          </p:spPr>
        </p:cxnSp>
        <p:cxnSp>
          <p:nvCxnSpPr>
            <p:cNvPr id="98" name="Google Shape;98;p4"/>
            <p:cNvCxnSpPr/>
            <p:nvPr/>
          </p:nvCxnSpPr>
          <p:spPr>
            <a:xfrm rot="10800000">
              <a:off x="882327" y="-251250"/>
              <a:ext cx="0" cy="5646000"/>
            </a:xfrm>
            <a:prstGeom prst="straightConnector1">
              <a:avLst/>
            </a:prstGeom>
            <a:noFill/>
            <a:ln cap="flat" cmpd="sng" w="19050">
              <a:solidFill>
                <a:schemeClr val="accent3"/>
              </a:solidFill>
              <a:prstDash val="solid"/>
              <a:round/>
              <a:headEnd len="med" w="med" type="none"/>
              <a:tailEnd len="med" w="med" type="none"/>
            </a:ln>
          </p:spPr>
        </p:cxnSp>
        <p:cxnSp>
          <p:nvCxnSpPr>
            <p:cNvPr id="99" name="Google Shape;99;p4"/>
            <p:cNvCxnSpPr/>
            <p:nvPr/>
          </p:nvCxnSpPr>
          <p:spPr>
            <a:xfrm rot="10800000">
              <a:off x="1450028" y="-251250"/>
              <a:ext cx="0" cy="5646000"/>
            </a:xfrm>
            <a:prstGeom prst="straightConnector1">
              <a:avLst/>
            </a:prstGeom>
            <a:noFill/>
            <a:ln cap="flat" cmpd="sng" w="19050">
              <a:solidFill>
                <a:schemeClr val="accent3"/>
              </a:solidFill>
              <a:prstDash val="solid"/>
              <a:round/>
              <a:headEnd len="med" w="med" type="none"/>
              <a:tailEnd len="med" w="med" type="none"/>
            </a:ln>
          </p:spPr>
        </p:cxnSp>
        <p:cxnSp>
          <p:nvCxnSpPr>
            <p:cNvPr id="100" name="Google Shape;100;p4"/>
            <p:cNvCxnSpPr/>
            <p:nvPr/>
          </p:nvCxnSpPr>
          <p:spPr>
            <a:xfrm rot="10800000">
              <a:off x="2017730" y="-251250"/>
              <a:ext cx="0" cy="5646000"/>
            </a:xfrm>
            <a:prstGeom prst="straightConnector1">
              <a:avLst/>
            </a:prstGeom>
            <a:noFill/>
            <a:ln cap="flat" cmpd="sng" w="19050">
              <a:solidFill>
                <a:schemeClr val="accent3"/>
              </a:solidFill>
              <a:prstDash val="solid"/>
              <a:round/>
              <a:headEnd len="med" w="med" type="none"/>
              <a:tailEnd len="med" w="med" type="none"/>
            </a:ln>
          </p:spPr>
        </p:cxnSp>
        <p:cxnSp>
          <p:nvCxnSpPr>
            <p:cNvPr id="101" name="Google Shape;101;p4"/>
            <p:cNvCxnSpPr/>
            <p:nvPr/>
          </p:nvCxnSpPr>
          <p:spPr>
            <a:xfrm rot="10800000">
              <a:off x="2585432" y="-251250"/>
              <a:ext cx="0" cy="5646000"/>
            </a:xfrm>
            <a:prstGeom prst="straightConnector1">
              <a:avLst/>
            </a:prstGeom>
            <a:noFill/>
            <a:ln cap="flat" cmpd="sng" w="19050">
              <a:solidFill>
                <a:schemeClr val="accent3"/>
              </a:solidFill>
              <a:prstDash val="solid"/>
              <a:round/>
              <a:headEnd len="med" w="med" type="none"/>
              <a:tailEnd len="med" w="med" type="none"/>
            </a:ln>
          </p:spPr>
        </p:cxnSp>
        <p:cxnSp>
          <p:nvCxnSpPr>
            <p:cNvPr id="102" name="Google Shape;102;p4"/>
            <p:cNvCxnSpPr/>
            <p:nvPr/>
          </p:nvCxnSpPr>
          <p:spPr>
            <a:xfrm rot="10800000">
              <a:off x="3153133" y="-251250"/>
              <a:ext cx="0" cy="5646000"/>
            </a:xfrm>
            <a:prstGeom prst="straightConnector1">
              <a:avLst/>
            </a:prstGeom>
            <a:noFill/>
            <a:ln cap="flat" cmpd="sng" w="19050">
              <a:solidFill>
                <a:schemeClr val="accent3"/>
              </a:solidFill>
              <a:prstDash val="solid"/>
              <a:round/>
              <a:headEnd len="med" w="med" type="none"/>
              <a:tailEnd len="med" w="med" type="none"/>
            </a:ln>
          </p:spPr>
        </p:cxnSp>
        <p:cxnSp>
          <p:nvCxnSpPr>
            <p:cNvPr id="103" name="Google Shape;103;p4"/>
            <p:cNvCxnSpPr/>
            <p:nvPr/>
          </p:nvCxnSpPr>
          <p:spPr>
            <a:xfrm rot="10800000">
              <a:off x="3720835" y="-251250"/>
              <a:ext cx="0" cy="5646000"/>
            </a:xfrm>
            <a:prstGeom prst="straightConnector1">
              <a:avLst/>
            </a:prstGeom>
            <a:noFill/>
            <a:ln cap="flat" cmpd="sng" w="19050">
              <a:solidFill>
                <a:schemeClr val="accent3"/>
              </a:solidFill>
              <a:prstDash val="solid"/>
              <a:round/>
              <a:headEnd len="med" w="med" type="none"/>
              <a:tailEnd len="med" w="med" type="none"/>
            </a:ln>
          </p:spPr>
        </p:cxnSp>
        <p:cxnSp>
          <p:nvCxnSpPr>
            <p:cNvPr id="104" name="Google Shape;104;p4"/>
            <p:cNvCxnSpPr/>
            <p:nvPr/>
          </p:nvCxnSpPr>
          <p:spPr>
            <a:xfrm rot="10800000">
              <a:off x="4288537" y="-251250"/>
              <a:ext cx="0" cy="5646000"/>
            </a:xfrm>
            <a:prstGeom prst="straightConnector1">
              <a:avLst/>
            </a:prstGeom>
            <a:noFill/>
            <a:ln cap="flat" cmpd="sng" w="19050">
              <a:solidFill>
                <a:schemeClr val="accent3"/>
              </a:solidFill>
              <a:prstDash val="solid"/>
              <a:round/>
              <a:headEnd len="med" w="med" type="none"/>
              <a:tailEnd len="med" w="med" type="none"/>
            </a:ln>
          </p:spPr>
        </p:cxnSp>
        <p:cxnSp>
          <p:nvCxnSpPr>
            <p:cNvPr id="105" name="Google Shape;105;p4"/>
            <p:cNvCxnSpPr/>
            <p:nvPr/>
          </p:nvCxnSpPr>
          <p:spPr>
            <a:xfrm rot="10800000">
              <a:off x="4856238" y="-251250"/>
              <a:ext cx="0" cy="5646000"/>
            </a:xfrm>
            <a:prstGeom prst="straightConnector1">
              <a:avLst/>
            </a:prstGeom>
            <a:noFill/>
            <a:ln cap="flat" cmpd="sng" w="19050">
              <a:solidFill>
                <a:schemeClr val="accent3"/>
              </a:solidFill>
              <a:prstDash val="solid"/>
              <a:round/>
              <a:headEnd len="med" w="med" type="none"/>
              <a:tailEnd len="med" w="med" type="none"/>
            </a:ln>
          </p:spPr>
        </p:cxnSp>
        <p:cxnSp>
          <p:nvCxnSpPr>
            <p:cNvPr id="106" name="Google Shape;106;p4"/>
            <p:cNvCxnSpPr/>
            <p:nvPr/>
          </p:nvCxnSpPr>
          <p:spPr>
            <a:xfrm rot="10800000">
              <a:off x="5423940" y="-251250"/>
              <a:ext cx="0" cy="5646000"/>
            </a:xfrm>
            <a:prstGeom prst="straightConnector1">
              <a:avLst/>
            </a:prstGeom>
            <a:noFill/>
            <a:ln cap="flat" cmpd="sng" w="19050">
              <a:solidFill>
                <a:schemeClr val="accent3"/>
              </a:solidFill>
              <a:prstDash val="solid"/>
              <a:round/>
              <a:headEnd len="med" w="med" type="none"/>
              <a:tailEnd len="med" w="med" type="none"/>
            </a:ln>
          </p:spPr>
        </p:cxnSp>
        <p:cxnSp>
          <p:nvCxnSpPr>
            <p:cNvPr id="107" name="Google Shape;107;p4"/>
            <p:cNvCxnSpPr/>
            <p:nvPr/>
          </p:nvCxnSpPr>
          <p:spPr>
            <a:xfrm rot="10800000">
              <a:off x="5991642" y="-251250"/>
              <a:ext cx="0" cy="5646000"/>
            </a:xfrm>
            <a:prstGeom prst="straightConnector1">
              <a:avLst/>
            </a:prstGeom>
            <a:noFill/>
            <a:ln cap="flat" cmpd="sng" w="19050">
              <a:solidFill>
                <a:schemeClr val="accent3"/>
              </a:solidFill>
              <a:prstDash val="solid"/>
              <a:round/>
              <a:headEnd len="med" w="med" type="none"/>
              <a:tailEnd len="med" w="med" type="none"/>
            </a:ln>
          </p:spPr>
        </p:cxnSp>
        <p:cxnSp>
          <p:nvCxnSpPr>
            <p:cNvPr id="108" name="Google Shape;108;p4"/>
            <p:cNvCxnSpPr/>
            <p:nvPr/>
          </p:nvCxnSpPr>
          <p:spPr>
            <a:xfrm rot="10800000">
              <a:off x="6559343" y="-251250"/>
              <a:ext cx="0" cy="5646000"/>
            </a:xfrm>
            <a:prstGeom prst="straightConnector1">
              <a:avLst/>
            </a:prstGeom>
            <a:noFill/>
            <a:ln cap="flat" cmpd="sng" w="19050">
              <a:solidFill>
                <a:schemeClr val="accent3"/>
              </a:solidFill>
              <a:prstDash val="solid"/>
              <a:round/>
              <a:headEnd len="med" w="med" type="none"/>
              <a:tailEnd len="med" w="med" type="none"/>
            </a:ln>
          </p:spPr>
        </p:cxnSp>
        <p:cxnSp>
          <p:nvCxnSpPr>
            <p:cNvPr id="109" name="Google Shape;109;p4"/>
            <p:cNvCxnSpPr/>
            <p:nvPr/>
          </p:nvCxnSpPr>
          <p:spPr>
            <a:xfrm rot="10800000">
              <a:off x="7127045" y="-251250"/>
              <a:ext cx="0" cy="5646000"/>
            </a:xfrm>
            <a:prstGeom prst="straightConnector1">
              <a:avLst/>
            </a:prstGeom>
            <a:noFill/>
            <a:ln cap="flat" cmpd="sng" w="19050">
              <a:solidFill>
                <a:schemeClr val="accent3"/>
              </a:solidFill>
              <a:prstDash val="solid"/>
              <a:round/>
              <a:headEnd len="med" w="med" type="none"/>
              <a:tailEnd len="med" w="med" type="none"/>
            </a:ln>
          </p:spPr>
        </p:cxnSp>
        <p:cxnSp>
          <p:nvCxnSpPr>
            <p:cNvPr id="110" name="Google Shape;110;p4"/>
            <p:cNvCxnSpPr/>
            <p:nvPr/>
          </p:nvCxnSpPr>
          <p:spPr>
            <a:xfrm rot="10800000">
              <a:off x="7694747" y="-251250"/>
              <a:ext cx="0" cy="5646000"/>
            </a:xfrm>
            <a:prstGeom prst="straightConnector1">
              <a:avLst/>
            </a:prstGeom>
            <a:noFill/>
            <a:ln cap="flat" cmpd="sng" w="19050">
              <a:solidFill>
                <a:schemeClr val="accent3"/>
              </a:solidFill>
              <a:prstDash val="solid"/>
              <a:round/>
              <a:headEnd len="med" w="med" type="none"/>
              <a:tailEnd len="med" w="med" type="none"/>
            </a:ln>
          </p:spPr>
        </p:cxnSp>
        <p:cxnSp>
          <p:nvCxnSpPr>
            <p:cNvPr id="111" name="Google Shape;111;p4"/>
            <p:cNvCxnSpPr/>
            <p:nvPr/>
          </p:nvCxnSpPr>
          <p:spPr>
            <a:xfrm rot="10800000">
              <a:off x="8262448" y="-251250"/>
              <a:ext cx="0" cy="5646000"/>
            </a:xfrm>
            <a:prstGeom prst="straightConnector1">
              <a:avLst/>
            </a:prstGeom>
            <a:noFill/>
            <a:ln cap="flat" cmpd="sng" w="19050">
              <a:solidFill>
                <a:schemeClr val="accent3"/>
              </a:solidFill>
              <a:prstDash val="solid"/>
              <a:round/>
              <a:headEnd len="med" w="med" type="none"/>
              <a:tailEnd len="med" w="med" type="none"/>
            </a:ln>
          </p:spPr>
        </p:cxnSp>
        <p:cxnSp>
          <p:nvCxnSpPr>
            <p:cNvPr id="112" name="Google Shape;112;p4"/>
            <p:cNvCxnSpPr/>
            <p:nvPr/>
          </p:nvCxnSpPr>
          <p:spPr>
            <a:xfrm>
              <a:off x="-199950" y="234113"/>
              <a:ext cx="9543900" cy="0"/>
            </a:xfrm>
            <a:prstGeom prst="straightConnector1">
              <a:avLst/>
            </a:prstGeom>
            <a:noFill/>
            <a:ln cap="flat" cmpd="sng" w="19050">
              <a:solidFill>
                <a:schemeClr val="accent3"/>
              </a:solidFill>
              <a:prstDash val="solid"/>
              <a:round/>
              <a:headEnd len="med" w="med" type="none"/>
              <a:tailEnd len="med" w="med" type="none"/>
            </a:ln>
          </p:spPr>
        </p:cxnSp>
        <p:cxnSp>
          <p:nvCxnSpPr>
            <p:cNvPr id="113" name="Google Shape;113;p4"/>
            <p:cNvCxnSpPr/>
            <p:nvPr/>
          </p:nvCxnSpPr>
          <p:spPr>
            <a:xfrm>
              <a:off x="-199950" y="753635"/>
              <a:ext cx="9543900" cy="0"/>
            </a:xfrm>
            <a:prstGeom prst="straightConnector1">
              <a:avLst/>
            </a:prstGeom>
            <a:noFill/>
            <a:ln cap="flat" cmpd="sng" w="19050">
              <a:solidFill>
                <a:schemeClr val="accent3"/>
              </a:solidFill>
              <a:prstDash val="solid"/>
              <a:round/>
              <a:headEnd len="med" w="med" type="none"/>
              <a:tailEnd len="med" w="med" type="none"/>
            </a:ln>
          </p:spPr>
        </p:cxnSp>
        <p:cxnSp>
          <p:nvCxnSpPr>
            <p:cNvPr id="114" name="Google Shape;114;p4"/>
            <p:cNvCxnSpPr/>
            <p:nvPr/>
          </p:nvCxnSpPr>
          <p:spPr>
            <a:xfrm>
              <a:off x="-199950" y="1273157"/>
              <a:ext cx="9543900" cy="0"/>
            </a:xfrm>
            <a:prstGeom prst="straightConnector1">
              <a:avLst/>
            </a:prstGeom>
            <a:noFill/>
            <a:ln cap="flat" cmpd="sng" w="19050">
              <a:solidFill>
                <a:schemeClr val="accent3"/>
              </a:solidFill>
              <a:prstDash val="solid"/>
              <a:round/>
              <a:headEnd len="med" w="med" type="none"/>
              <a:tailEnd len="med" w="med" type="none"/>
            </a:ln>
          </p:spPr>
        </p:cxnSp>
        <p:cxnSp>
          <p:nvCxnSpPr>
            <p:cNvPr id="115" name="Google Shape;115;p4"/>
            <p:cNvCxnSpPr/>
            <p:nvPr/>
          </p:nvCxnSpPr>
          <p:spPr>
            <a:xfrm>
              <a:off x="-199950" y="1792679"/>
              <a:ext cx="9543900" cy="0"/>
            </a:xfrm>
            <a:prstGeom prst="straightConnector1">
              <a:avLst/>
            </a:prstGeom>
            <a:noFill/>
            <a:ln cap="flat" cmpd="sng" w="19050">
              <a:solidFill>
                <a:schemeClr val="accent3"/>
              </a:solidFill>
              <a:prstDash val="solid"/>
              <a:round/>
              <a:headEnd len="med" w="med" type="none"/>
              <a:tailEnd len="med" w="med" type="none"/>
            </a:ln>
          </p:spPr>
        </p:cxnSp>
        <p:cxnSp>
          <p:nvCxnSpPr>
            <p:cNvPr id="116" name="Google Shape;116;p4"/>
            <p:cNvCxnSpPr/>
            <p:nvPr/>
          </p:nvCxnSpPr>
          <p:spPr>
            <a:xfrm>
              <a:off x="-199950" y="2312201"/>
              <a:ext cx="9543900" cy="0"/>
            </a:xfrm>
            <a:prstGeom prst="straightConnector1">
              <a:avLst/>
            </a:prstGeom>
            <a:noFill/>
            <a:ln cap="flat" cmpd="sng" w="19050">
              <a:solidFill>
                <a:schemeClr val="accent3"/>
              </a:solidFill>
              <a:prstDash val="solid"/>
              <a:round/>
              <a:headEnd len="med" w="med" type="none"/>
              <a:tailEnd len="med" w="med" type="none"/>
            </a:ln>
          </p:spPr>
        </p:cxnSp>
        <p:cxnSp>
          <p:nvCxnSpPr>
            <p:cNvPr id="117" name="Google Shape;117;p4"/>
            <p:cNvCxnSpPr/>
            <p:nvPr/>
          </p:nvCxnSpPr>
          <p:spPr>
            <a:xfrm>
              <a:off x="-199950" y="2831724"/>
              <a:ext cx="9543900" cy="0"/>
            </a:xfrm>
            <a:prstGeom prst="straightConnector1">
              <a:avLst/>
            </a:prstGeom>
            <a:noFill/>
            <a:ln cap="flat" cmpd="sng" w="19050">
              <a:solidFill>
                <a:schemeClr val="accent3"/>
              </a:solidFill>
              <a:prstDash val="solid"/>
              <a:round/>
              <a:headEnd len="med" w="med" type="none"/>
              <a:tailEnd len="med" w="med" type="none"/>
            </a:ln>
          </p:spPr>
        </p:cxnSp>
        <p:cxnSp>
          <p:nvCxnSpPr>
            <p:cNvPr id="118" name="Google Shape;118;p4"/>
            <p:cNvCxnSpPr/>
            <p:nvPr/>
          </p:nvCxnSpPr>
          <p:spPr>
            <a:xfrm>
              <a:off x="-199950" y="3351246"/>
              <a:ext cx="9543900" cy="0"/>
            </a:xfrm>
            <a:prstGeom prst="straightConnector1">
              <a:avLst/>
            </a:prstGeom>
            <a:noFill/>
            <a:ln cap="flat" cmpd="sng" w="19050">
              <a:solidFill>
                <a:schemeClr val="accent3"/>
              </a:solidFill>
              <a:prstDash val="solid"/>
              <a:round/>
              <a:headEnd len="med" w="med" type="none"/>
              <a:tailEnd len="med" w="med" type="none"/>
            </a:ln>
          </p:spPr>
        </p:cxnSp>
        <p:cxnSp>
          <p:nvCxnSpPr>
            <p:cNvPr id="119" name="Google Shape;119;p4"/>
            <p:cNvCxnSpPr/>
            <p:nvPr/>
          </p:nvCxnSpPr>
          <p:spPr>
            <a:xfrm>
              <a:off x="-199950" y="3870768"/>
              <a:ext cx="9543900" cy="0"/>
            </a:xfrm>
            <a:prstGeom prst="straightConnector1">
              <a:avLst/>
            </a:prstGeom>
            <a:noFill/>
            <a:ln cap="flat" cmpd="sng" w="19050">
              <a:solidFill>
                <a:schemeClr val="accent3"/>
              </a:solidFill>
              <a:prstDash val="solid"/>
              <a:round/>
              <a:headEnd len="med" w="med" type="none"/>
              <a:tailEnd len="med" w="med" type="none"/>
            </a:ln>
          </p:spPr>
        </p:cxnSp>
        <p:cxnSp>
          <p:nvCxnSpPr>
            <p:cNvPr id="120" name="Google Shape;120;p4"/>
            <p:cNvCxnSpPr/>
            <p:nvPr/>
          </p:nvCxnSpPr>
          <p:spPr>
            <a:xfrm>
              <a:off x="-199950" y="4390290"/>
              <a:ext cx="9543900" cy="0"/>
            </a:xfrm>
            <a:prstGeom prst="straightConnector1">
              <a:avLst/>
            </a:prstGeom>
            <a:noFill/>
            <a:ln cap="flat" cmpd="sng" w="19050">
              <a:solidFill>
                <a:schemeClr val="accent3"/>
              </a:solidFill>
              <a:prstDash val="solid"/>
              <a:round/>
              <a:headEnd len="med" w="med" type="none"/>
              <a:tailEnd len="med" w="med" type="none"/>
            </a:ln>
          </p:spPr>
        </p:cxnSp>
        <p:cxnSp>
          <p:nvCxnSpPr>
            <p:cNvPr id="121" name="Google Shape;121;p4"/>
            <p:cNvCxnSpPr/>
            <p:nvPr/>
          </p:nvCxnSpPr>
          <p:spPr>
            <a:xfrm>
              <a:off x="-199950" y="4909813"/>
              <a:ext cx="9543900" cy="0"/>
            </a:xfrm>
            <a:prstGeom prst="straightConnector1">
              <a:avLst/>
            </a:prstGeom>
            <a:noFill/>
            <a:ln cap="flat" cmpd="sng" w="19050">
              <a:solidFill>
                <a:schemeClr val="accent3"/>
              </a:solidFill>
              <a:prstDash val="solid"/>
              <a:round/>
              <a:headEnd len="med" w="med" type="none"/>
              <a:tailEnd len="med" w="med" type="none"/>
            </a:ln>
          </p:spPr>
        </p:cxnSp>
        <p:cxnSp>
          <p:nvCxnSpPr>
            <p:cNvPr id="122" name="Google Shape;122;p4"/>
            <p:cNvCxnSpPr/>
            <p:nvPr/>
          </p:nvCxnSpPr>
          <p:spPr>
            <a:xfrm rot="10800000">
              <a:off x="8830150" y="-251250"/>
              <a:ext cx="0" cy="5646000"/>
            </a:xfrm>
            <a:prstGeom prst="straightConnector1">
              <a:avLst/>
            </a:prstGeom>
            <a:noFill/>
            <a:ln cap="flat" cmpd="sng" w="19050">
              <a:solidFill>
                <a:schemeClr val="accent3"/>
              </a:solidFill>
              <a:prstDash val="solid"/>
              <a:round/>
              <a:headEnd len="med" w="med" type="none"/>
              <a:tailEnd len="med" w="med" type="none"/>
            </a:ln>
          </p:spPr>
        </p:cxnSp>
      </p:grpSp>
      <p:grpSp>
        <p:nvGrpSpPr>
          <p:cNvPr id="123" name="Google Shape;123;p4"/>
          <p:cNvGrpSpPr/>
          <p:nvPr/>
        </p:nvGrpSpPr>
        <p:grpSpPr>
          <a:xfrm>
            <a:off x="473650" y="274900"/>
            <a:ext cx="8349800" cy="4746124"/>
            <a:chOff x="473650" y="274900"/>
            <a:chExt cx="8349800" cy="4746124"/>
          </a:xfrm>
        </p:grpSpPr>
        <p:grpSp>
          <p:nvGrpSpPr>
            <p:cNvPr id="124" name="Google Shape;124;p4"/>
            <p:cNvGrpSpPr/>
            <p:nvPr/>
          </p:nvGrpSpPr>
          <p:grpSpPr>
            <a:xfrm>
              <a:off x="626050" y="427300"/>
              <a:ext cx="8197400" cy="4593724"/>
              <a:chOff x="-280802" y="20880"/>
              <a:chExt cx="10622522" cy="5952733"/>
            </a:xfrm>
          </p:grpSpPr>
          <p:sp>
            <p:nvSpPr>
              <p:cNvPr id="125" name="Google Shape;125;p4"/>
              <p:cNvSpPr/>
              <p:nvPr/>
            </p:nvSpPr>
            <p:spPr>
              <a:xfrm>
                <a:off x="-280802" y="549713"/>
                <a:ext cx="10622520" cy="5423901"/>
              </a:xfrm>
              <a:custGeom>
                <a:rect b="b" l="l" r="r" t="t"/>
                <a:pathLst>
                  <a:path extrusionOk="0" h="14157" w="29507">
                    <a:moveTo>
                      <a:pt x="0" y="14157"/>
                    </a:moveTo>
                    <a:lnTo>
                      <a:pt x="29507" y="14157"/>
                    </a:lnTo>
                    <a:lnTo>
                      <a:pt x="29507" y="0"/>
                    </a:lnTo>
                    <a:lnTo>
                      <a:pt x="0" y="0"/>
                    </a:lnTo>
                    <a:lnTo>
                      <a:pt x="0" y="14157"/>
                    </a:lnTo>
                    <a:close/>
                  </a:path>
                </a:pathLst>
              </a:custGeom>
              <a:solidFill>
                <a:srgbClr val="FFFFFF"/>
              </a:solidFill>
              <a:ln cap="flat" cmpd="sng" w="19050">
                <a:solidFill>
                  <a:schemeClr val="dk1"/>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26" name="Google Shape;126;p4"/>
              <p:cNvSpPr/>
              <p:nvPr/>
            </p:nvSpPr>
            <p:spPr>
              <a:xfrm>
                <a:off x="-280800" y="20880"/>
                <a:ext cx="10622520" cy="528840"/>
              </a:xfrm>
              <a:custGeom>
                <a:rect b="b" l="l" r="r" t="t"/>
                <a:pathLst>
                  <a:path extrusionOk="0" h="1469" w="29507">
                    <a:moveTo>
                      <a:pt x="28655" y="0"/>
                    </a:moveTo>
                    <a:lnTo>
                      <a:pt x="851" y="0"/>
                    </a:lnTo>
                    <a:cubicBezTo>
                      <a:pt x="381" y="0"/>
                      <a:pt x="0" y="312"/>
                      <a:pt x="0" y="698"/>
                    </a:cubicBezTo>
                    <a:lnTo>
                      <a:pt x="0" y="1469"/>
                    </a:lnTo>
                    <a:lnTo>
                      <a:pt x="29507" y="1469"/>
                    </a:lnTo>
                    <a:lnTo>
                      <a:pt x="29507" y="698"/>
                    </a:lnTo>
                    <a:cubicBezTo>
                      <a:pt x="29507" y="312"/>
                      <a:pt x="29126" y="0"/>
                      <a:pt x="28655" y="0"/>
                    </a:cubicBezTo>
                    <a:close/>
                  </a:path>
                </a:pathLst>
              </a:custGeom>
              <a:solidFill>
                <a:schemeClr val="accent2"/>
              </a:solidFill>
              <a:ln cap="flat" cmpd="sng" w="19050">
                <a:solidFill>
                  <a:schemeClr val="dk1"/>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27" name="Google Shape;127;p4"/>
              <p:cNvSpPr/>
              <p:nvPr/>
            </p:nvSpPr>
            <p:spPr>
              <a:xfrm>
                <a:off x="-47880" y="163440"/>
                <a:ext cx="243000" cy="243360"/>
              </a:xfrm>
              <a:custGeom>
                <a:rect b="b" l="l" r="r" t="t"/>
                <a:pathLst>
                  <a:path extrusionOk="0" h="676" w="675">
                    <a:moveTo>
                      <a:pt x="675" y="338"/>
                    </a:moveTo>
                    <a:cubicBezTo>
                      <a:pt x="675" y="525"/>
                      <a:pt x="524" y="676"/>
                      <a:pt x="337" y="676"/>
                    </a:cubicBezTo>
                    <a:cubicBezTo>
                      <a:pt x="151" y="676"/>
                      <a:pt x="0" y="525"/>
                      <a:pt x="0" y="338"/>
                    </a:cubicBezTo>
                    <a:cubicBezTo>
                      <a:pt x="0" y="152"/>
                      <a:pt x="151" y="0"/>
                      <a:pt x="337" y="0"/>
                    </a:cubicBezTo>
                    <a:cubicBezTo>
                      <a:pt x="524" y="0"/>
                      <a:pt x="675" y="152"/>
                      <a:pt x="675" y="338"/>
                    </a:cubicBezTo>
                    <a:close/>
                  </a:path>
                </a:pathLst>
              </a:custGeom>
              <a:solidFill>
                <a:schemeClr val="lt1"/>
              </a:solidFill>
              <a:ln cap="flat" cmpd="sng" w="19050">
                <a:solidFill>
                  <a:schemeClr val="dk1"/>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28" name="Google Shape;128;p4"/>
              <p:cNvSpPr/>
              <p:nvPr/>
            </p:nvSpPr>
            <p:spPr>
              <a:xfrm>
                <a:off x="327960" y="163440"/>
                <a:ext cx="243000" cy="243360"/>
              </a:xfrm>
              <a:custGeom>
                <a:rect b="b" l="l" r="r" t="t"/>
                <a:pathLst>
                  <a:path extrusionOk="0" h="676" w="675">
                    <a:moveTo>
                      <a:pt x="675" y="338"/>
                    </a:moveTo>
                    <a:cubicBezTo>
                      <a:pt x="675" y="525"/>
                      <a:pt x="524" y="676"/>
                      <a:pt x="337" y="676"/>
                    </a:cubicBezTo>
                    <a:cubicBezTo>
                      <a:pt x="151" y="676"/>
                      <a:pt x="0" y="525"/>
                      <a:pt x="0" y="338"/>
                    </a:cubicBezTo>
                    <a:cubicBezTo>
                      <a:pt x="0" y="152"/>
                      <a:pt x="151" y="0"/>
                      <a:pt x="337" y="0"/>
                    </a:cubicBezTo>
                    <a:cubicBezTo>
                      <a:pt x="524" y="0"/>
                      <a:pt x="675" y="152"/>
                      <a:pt x="675" y="338"/>
                    </a:cubicBezTo>
                    <a:close/>
                  </a:path>
                </a:pathLst>
              </a:custGeom>
              <a:solidFill>
                <a:schemeClr val="dk1"/>
              </a:solidFill>
              <a:ln cap="flat" cmpd="sng" w="19050">
                <a:solidFill>
                  <a:schemeClr val="dk1"/>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29" name="Google Shape;129;p4"/>
              <p:cNvSpPr/>
              <p:nvPr/>
            </p:nvSpPr>
            <p:spPr>
              <a:xfrm>
                <a:off x="703800" y="163440"/>
                <a:ext cx="243000" cy="243360"/>
              </a:xfrm>
              <a:custGeom>
                <a:rect b="b" l="l" r="r" t="t"/>
                <a:pathLst>
                  <a:path extrusionOk="0" h="676" w="675">
                    <a:moveTo>
                      <a:pt x="675" y="338"/>
                    </a:moveTo>
                    <a:cubicBezTo>
                      <a:pt x="675" y="525"/>
                      <a:pt x="524" y="676"/>
                      <a:pt x="337" y="676"/>
                    </a:cubicBezTo>
                    <a:cubicBezTo>
                      <a:pt x="151" y="676"/>
                      <a:pt x="0" y="525"/>
                      <a:pt x="0" y="338"/>
                    </a:cubicBezTo>
                    <a:cubicBezTo>
                      <a:pt x="0" y="152"/>
                      <a:pt x="151" y="0"/>
                      <a:pt x="337" y="0"/>
                    </a:cubicBezTo>
                    <a:cubicBezTo>
                      <a:pt x="524" y="0"/>
                      <a:pt x="675" y="152"/>
                      <a:pt x="675" y="338"/>
                    </a:cubicBezTo>
                    <a:close/>
                  </a:path>
                </a:pathLst>
              </a:custGeom>
              <a:solidFill>
                <a:schemeClr val="dk2"/>
              </a:solidFill>
              <a:ln cap="flat" cmpd="sng" w="19050">
                <a:solidFill>
                  <a:schemeClr val="dk1"/>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nvGrpSpPr>
            <p:cNvPr id="130" name="Google Shape;130;p4"/>
            <p:cNvGrpSpPr/>
            <p:nvPr/>
          </p:nvGrpSpPr>
          <p:grpSpPr>
            <a:xfrm>
              <a:off x="473650" y="274900"/>
              <a:ext cx="8197400" cy="4593724"/>
              <a:chOff x="-280802" y="20880"/>
              <a:chExt cx="10622522" cy="5952733"/>
            </a:xfrm>
          </p:grpSpPr>
          <p:sp>
            <p:nvSpPr>
              <p:cNvPr id="131" name="Google Shape;131;p4"/>
              <p:cNvSpPr/>
              <p:nvPr/>
            </p:nvSpPr>
            <p:spPr>
              <a:xfrm>
                <a:off x="-280802" y="549713"/>
                <a:ext cx="10622520" cy="5423901"/>
              </a:xfrm>
              <a:custGeom>
                <a:rect b="b" l="l" r="r" t="t"/>
                <a:pathLst>
                  <a:path extrusionOk="0" h="14157" w="29507">
                    <a:moveTo>
                      <a:pt x="0" y="14157"/>
                    </a:moveTo>
                    <a:lnTo>
                      <a:pt x="29507" y="14157"/>
                    </a:lnTo>
                    <a:lnTo>
                      <a:pt x="29507" y="0"/>
                    </a:lnTo>
                    <a:lnTo>
                      <a:pt x="0" y="0"/>
                    </a:lnTo>
                    <a:lnTo>
                      <a:pt x="0" y="14157"/>
                    </a:lnTo>
                    <a:close/>
                  </a:path>
                </a:pathLst>
              </a:custGeom>
              <a:solidFill>
                <a:srgbClr val="FFFFFF"/>
              </a:solidFill>
              <a:ln cap="flat" cmpd="sng" w="19050">
                <a:solidFill>
                  <a:schemeClr val="dk1"/>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32" name="Google Shape;132;p4"/>
              <p:cNvSpPr/>
              <p:nvPr/>
            </p:nvSpPr>
            <p:spPr>
              <a:xfrm>
                <a:off x="-280800" y="20880"/>
                <a:ext cx="10622520" cy="528840"/>
              </a:xfrm>
              <a:custGeom>
                <a:rect b="b" l="l" r="r" t="t"/>
                <a:pathLst>
                  <a:path extrusionOk="0" h="1469" w="29507">
                    <a:moveTo>
                      <a:pt x="28655" y="0"/>
                    </a:moveTo>
                    <a:lnTo>
                      <a:pt x="851" y="0"/>
                    </a:lnTo>
                    <a:cubicBezTo>
                      <a:pt x="381" y="0"/>
                      <a:pt x="0" y="312"/>
                      <a:pt x="0" y="698"/>
                    </a:cubicBezTo>
                    <a:lnTo>
                      <a:pt x="0" y="1469"/>
                    </a:lnTo>
                    <a:lnTo>
                      <a:pt x="29507" y="1469"/>
                    </a:lnTo>
                    <a:lnTo>
                      <a:pt x="29507" y="698"/>
                    </a:lnTo>
                    <a:cubicBezTo>
                      <a:pt x="29507" y="312"/>
                      <a:pt x="29126" y="0"/>
                      <a:pt x="28655" y="0"/>
                    </a:cubicBezTo>
                    <a:close/>
                  </a:path>
                </a:pathLst>
              </a:custGeom>
              <a:solidFill>
                <a:schemeClr val="lt2"/>
              </a:solidFill>
              <a:ln cap="flat" cmpd="sng" w="19050">
                <a:solidFill>
                  <a:schemeClr val="dk1"/>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33" name="Google Shape;133;p4"/>
              <p:cNvSpPr/>
              <p:nvPr/>
            </p:nvSpPr>
            <p:spPr>
              <a:xfrm>
                <a:off x="-47880" y="163440"/>
                <a:ext cx="243000" cy="243360"/>
              </a:xfrm>
              <a:custGeom>
                <a:rect b="b" l="l" r="r" t="t"/>
                <a:pathLst>
                  <a:path extrusionOk="0" h="676" w="675">
                    <a:moveTo>
                      <a:pt x="675" y="338"/>
                    </a:moveTo>
                    <a:cubicBezTo>
                      <a:pt x="675" y="525"/>
                      <a:pt x="524" y="676"/>
                      <a:pt x="337" y="676"/>
                    </a:cubicBezTo>
                    <a:cubicBezTo>
                      <a:pt x="151" y="676"/>
                      <a:pt x="0" y="525"/>
                      <a:pt x="0" y="338"/>
                    </a:cubicBezTo>
                    <a:cubicBezTo>
                      <a:pt x="0" y="152"/>
                      <a:pt x="151" y="0"/>
                      <a:pt x="337" y="0"/>
                    </a:cubicBezTo>
                    <a:cubicBezTo>
                      <a:pt x="524" y="0"/>
                      <a:pt x="675" y="152"/>
                      <a:pt x="675" y="338"/>
                    </a:cubicBezTo>
                    <a:close/>
                  </a:path>
                </a:pathLst>
              </a:custGeom>
              <a:solidFill>
                <a:schemeClr val="lt1"/>
              </a:solidFill>
              <a:ln cap="flat" cmpd="sng" w="19050">
                <a:solidFill>
                  <a:schemeClr val="dk1"/>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34" name="Google Shape;134;p4"/>
              <p:cNvSpPr/>
              <p:nvPr/>
            </p:nvSpPr>
            <p:spPr>
              <a:xfrm>
                <a:off x="327960" y="163440"/>
                <a:ext cx="243000" cy="243360"/>
              </a:xfrm>
              <a:custGeom>
                <a:rect b="b" l="l" r="r" t="t"/>
                <a:pathLst>
                  <a:path extrusionOk="0" h="676" w="675">
                    <a:moveTo>
                      <a:pt x="675" y="338"/>
                    </a:moveTo>
                    <a:cubicBezTo>
                      <a:pt x="675" y="525"/>
                      <a:pt x="524" y="676"/>
                      <a:pt x="337" y="676"/>
                    </a:cubicBezTo>
                    <a:cubicBezTo>
                      <a:pt x="151" y="676"/>
                      <a:pt x="0" y="525"/>
                      <a:pt x="0" y="338"/>
                    </a:cubicBezTo>
                    <a:cubicBezTo>
                      <a:pt x="0" y="152"/>
                      <a:pt x="151" y="0"/>
                      <a:pt x="337" y="0"/>
                    </a:cubicBezTo>
                    <a:cubicBezTo>
                      <a:pt x="524" y="0"/>
                      <a:pt x="675" y="152"/>
                      <a:pt x="675" y="338"/>
                    </a:cubicBezTo>
                    <a:close/>
                  </a:path>
                </a:pathLst>
              </a:custGeom>
              <a:solidFill>
                <a:schemeClr val="dk1"/>
              </a:solidFill>
              <a:ln cap="flat" cmpd="sng" w="19050">
                <a:solidFill>
                  <a:schemeClr val="dk1"/>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35" name="Google Shape;135;p4"/>
              <p:cNvSpPr/>
              <p:nvPr/>
            </p:nvSpPr>
            <p:spPr>
              <a:xfrm>
                <a:off x="703800" y="163440"/>
                <a:ext cx="243000" cy="243360"/>
              </a:xfrm>
              <a:custGeom>
                <a:rect b="b" l="l" r="r" t="t"/>
                <a:pathLst>
                  <a:path extrusionOk="0" h="676" w="675">
                    <a:moveTo>
                      <a:pt x="675" y="338"/>
                    </a:moveTo>
                    <a:cubicBezTo>
                      <a:pt x="675" y="525"/>
                      <a:pt x="524" y="676"/>
                      <a:pt x="337" y="676"/>
                    </a:cubicBezTo>
                    <a:cubicBezTo>
                      <a:pt x="151" y="676"/>
                      <a:pt x="0" y="525"/>
                      <a:pt x="0" y="338"/>
                    </a:cubicBezTo>
                    <a:cubicBezTo>
                      <a:pt x="0" y="152"/>
                      <a:pt x="151" y="0"/>
                      <a:pt x="337" y="0"/>
                    </a:cubicBezTo>
                    <a:cubicBezTo>
                      <a:pt x="524" y="0"/>
                      <a:pt x="675" y="152"/>
                      <a:pt x="675" y="338"/>
                    </a:cubicBezTo>
                    <a:close/>
                  </a:path>
                </a:pathLst>
              </a:custGeom>
              <a:solidFill>
                <a:schemeClr val="dk2"/>
              </a:solidFill>
              <a:ln cap="flat" cmpd="sng" w="19050">
                <a:solidFill>
                  <a:schemeClr val="dk1"/>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sp>
        <p:nvSpPr>
          <p:cNvPr id="136" name="Google Shape;136;p4"/>
          <p:cNvSpPr txBox="1"/>
          <p:nvPr>
            <p:ph idx="1" type="body"/>
          </p:nvPr>
        </p:nvSpPr>
        <p:spPr>
          <a:xfrm>
            <a:off x="720000" y="1514050"/>
            <a:ext cx="7704000" cy="3054900"/>
          </a:xfrm>
          <a:prstGeom prst="rect">
            <a:avLst/>
          </a:prstGeom>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accent1"/>
              </a:buClr>
              <a:buSzPts val="1800"/>
              <a:buFont typeface="Darker Grotesque SemiBold"/>
              <a:buChar char="●"/>
              <a:defRPr sz="1200">
                <a:solidFill>
                  <a:srgbClr val="434343"/>
                </a:solidFill>
              </a:defRPr>
            </a:lvl1pPr>
            <a:lvl2pPr indent="-317500" lvl="1" marL="914400" rtl="0">
              <a:lnSpc>
                <a:spcPct val="115000"/>
              </a:lnSpc>
              <a:spcBef>
                <a:spcPts val="0"/>
              </a:spcBef>
              <a:spcAft>
                <a:spcPts val="0"/>
              </a:spcAft>
              <a:buClr>
                <a:srgbClr val="15325B"/>
              </a:buClr>
              <a:buSzPts val="1400"/>
              <a:buFont typeface="Darker Grotesque SemiBold"/>
              <a:buChar char="○"/>
              <a:defRPr>
                <a:solidFill>
                  <a:srgbClr val="434343"/>
                </a:solidFill>
              </a:defRPr>
            </a:lvl2pPr>
            <a:lvl3pPr indent="-317500" lvl="2" marL="1371600" rtl="0">
              <a:lnSpc>
                <a:spcPct val="115000"/>
              </a:lnSpc>
              <a:spcBef>
                <a:spcPts val="0"/>
              </a:spcBef>
              <a:spcAft>
                <a:spcPts val="0"/>
              </a:spcAft>
              <a:buClr>
                <a:srgbClr val="15325B"/>
              </a:buClr>
              <a:buSzPts val="1400"/>
              <a:buFont typeface="Darker Grotesque SemiBold"/>
              <a:buChar char="■"/>
              <a:defRPr>
                <a:solidFill>
                  <a:srgbClr val="434343"/>
                </a:solidFill>
              </a:defRPr>
            </a:lvl3pPr>
            <a:lvl4pPr indent="-317500" lvl="3" marL="1828800" rtl="0">
              <a:lnSpc>
                <a:spcPct val="115000"/>
              </a:lnSpc>
              <a:spcBef>
                <a:spcPts val="0"/>
              </a:spcBef>
              <a:spcAft>
                <a:spcPts val="0"/>
              </a:spcAft>
              <a:buClr>
                <a:srgbClr val="15325B"/>
              </a:buClr>
              <a:buSzPts val="1400"/>
              <a:buFont typeface="Darker Grotesque SemiBold"/>
              <a:buChar char="●"/>
              <a:defRPr>
                <a:solidFill>
                  <a:srgbClr val="434343"/>
                </a:solidFill>
              </a:defRPr>
            </a:lvl4pPr>
            <a:lvl5pPr indent="-317500" lvl="4" marL="2286000" rtl="0">
              <a:lnSpc>
                <a:spcPct val="115000"/>
              </a:lnSpc>
              <a:spcBef>
                <a:spcPts val="0"/>
              </a:spcBef>
              <a:spcAft>
                <a:spcPts val="0"/>
              </a:spcAft>
              <a:buClr>
                <a:srgbClr val="15325B"/>
              </a:buClr>
              <a:buSzPts val="1400"/>
              <a:buFont typeface="Darker Grotesque SemiBold"/>
              <a:buChar char="○"/>
              <a:defRPr>
                <a:solidFill>
                  <a:srgbClr val="434343"/>
                </a:solidFill>
              </a:defRPr>
            </a:lvl5pPr>
            <a:lvl6pPr indent="-317500" lvl="5" marL="2743200" rtl="0">
              <a:lnSpc>
                <a:spcPct val="115000"/>
              </a:lnSpc>
              <a:spcBef>
                <a:spcPts val="0"/>
              </a:spcBef>
              <a:spcAft>
                <a:spcPts val="0"/>
              </a:spcAft>
              <a:buClr>
                <a:srgbClr val="15325B"/>
              </a:buClr>
              <a:buSzPts val="1400"/>
              <a:buFont typeface="Darker Grotesque SemiBold"/>
              <a:buChar char="■"/>
              <a:defRPr>
                <a:solidFill>
                  <a:srgbClr val="434343"/>
                </a:solidFill>
              </a:defRPr>
            </a:lvl6pPr>
            <a:lvl7pPr indent="-317500" lvl="6" marL="3200400" rtl="0">
              <a:lnSpc>
                <a:spcPct val="115000"/>
              </a:lnSpc>
              <a:spcBef>
                <a:spcPts val="0"/>
              </a:spcBef>
              <a:spcAft>
                <a:spcPts val="0"/>
              </a:spcAft>
              <a:buClr>
                <a:srgbClr val="15325B"/>
              </a:buClr>
              <a:buSzPts val="1400"/>
              <a:buFont typeface="Darker Grotesque SemiBold"/>
              <a:buChar char="●"/>
              <a:defRPr>
                <a:solidFill>
                  <a:srgbClr val="434343"/>
                </a:solidFill>
              </a:defRPr>
            </a:lvl7pPr>
            <a:lvl8pPr indent="-317500" lvl="7" marL="3657600" rtl="0">
              <a:lnSpc>
                <a:spcPct val="115000"/>
              </a:lnSpc>
              <a:spcBef>
                <a:spcPts val="0"/>
              </a:spcBef>
              <a:spcAft>
                <a:spcPts val="0"/>
              </a:spcAft>
              <a:buClr>
                <a:srgbClr val="15325B"/>
              </a:buClr>
              <a:buSzPts val="1400"/>
              <a:buFont typeface="Darker Grotesque SemiBold"/>
              <a:buChar char="○"/>
              <a:defRPr>
                <a:solidFill>
                  <a:srgbClr val="434343"/>
                </a:solidFill>
              </a:defRPr>
            </a:lvl8pPr>
            <a:lvl9pPr indent="-317500" lvl="8" marL="4114800" rtl="0">
              <a:lnSpc>
                <a:spcPct val="115000"/>
              </a:lnSpc>
              <a:spcBef>
                <a:spcPts val="0"/>
              </a:spcBef>
              <a:spcAft>
                <a:spcPts val="0"/>
              </a:spcAft>
              <a:buClr>
                <a:srgbClr val="15325B"/>
              </a:buClr>
              <a:buSzPts val="1400"/>
              <a:buFont typeface="Darker Grotesque SemiBold"/>
              <a:buChar char="■"/>
              <a:defRPr>
                <a:solidFill>
                  <a:srgbClr val="434343"/>
                </a:solidFill>
              </a:defRPr>
            </a:lvl9pPr>
          </a:lstStyle>
          <a:p/>
        </p:txBody>
      </p:sp>
      <p:sp>
        <p:nvSpPr>
          <p:cNvPr id="137" name="Google Shape;137;p4"/>
          <p:cNvSpPr txBox="1"/>
          <p:nvPr>
            <p:ph type="title"/>
          </p:nvPr>
        </p:nvSpPr>
        <p:spPr>
          <a:xfrm>
            <a:off x="896750" y="941350"/>
            <a:ext cx="7351200" cy="572700"/>
          </a:xfrm>
          <a:prstGeom prst="rect">
            <a:avLst/>
          </a:prstGeom>
          <a:ln>
            <a:noFill/>
          </a:ln>
        </p:spPr>
        <p:txBody>
          <a:bodyPr anchorCtr="0" anchor="t" bIns="91425" lIns="91425" spcFirstLastPara="1" rIns="91425" wrap="square" tIns="91425">
            <a:noAutofit/>
          </a:bodyPr>
          <a:lstStyle>
            <a:lvl1pPr lvl="0" rtl="0" algn="ctr">
              <a:spcBef>
                <a:spcPts val="0"/>
              </a:spcBef>
              <a:spcAft>
                <a:spcPts val="0"/>
              </a:spcAft>
              <a:buSzPts val="3000"/>
              <a:buNone/>
              <a:defRPr sz="28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38" name="Shape 138"/>
        <p:cNvGrpSpPr/>
        <p:nvPr/>
      </p:nvGrpSpPr>
      <p:grpSpPr>
        <a:xfrm>
          <a:off x="0" y="0"/>
          <a:ext cx="0" cy="0"/>
          <a:chOff x="0" y="0"/>
          <a:chExt cx="0" cy="0"/>
        </a:xfrm>
      </p:grpSpPr>
      <p:grpSp>
        <p:nvGrpSpPr>
          <p:cNvPr id="139" name="Google Shape;139;p5"/>
          <p:cNvGrpSpPr/>
          <p:nvPr/>
        </p:nvGrpSpPr>
        <p:grpSpPr>
          <a:xfrm>
            <a:off x="-199950" y="-327450"/>
            <a:ext cx="9543900" cy="5646000"/>
            <a:chOff x="-199950" y="-251250"/>
            <a:chExt cx="9543900" cy="5646000"/>
          </a:xfrm>
        </p:grpSpPr>
        <p:cxnSp>
          <p:nvCxnSpPr>
            <p:cNvPr id="140" name="Google Shape;140;p5"/>
            <p:cNvCxnSpPr/>
            <p:nvPr/>
          </p:nvCxnSpPr>
          <p:spPr>
            <a:xfrm rot="10800000">
              <a:off x="314625" y="-251250"/>
              <a:ext cx="0" cy="5646000"/>
            </a:xfrm>
            <a:prstGeom prst="straightConnector1">
              <a:avLst/>
            </a:prstGeom>
            <a:noFill/>
            <a:ln cap="flat" cmpd="sng" w="19050">
              <a:solidFill>
                <a:schemeClr val="accent3"/>
              </a:solidFill>
              <a:prstDash val="solid"/>
              <a:round/>
              <a:headEnd len="med" w="med" type="none"/>
              <a:tailEnd len="med" w="med" type="none"/>
            </a:ln>
          </p:spPr>
        </p:cxnSp>
        <p:cxnSp>
          <p:nvCxnSpPr>
            <p:cNvPr id="141" name="Google Shape;141;p5"/>
            <p:cNvCxnSpPr/>
            <p:nvPr/>
          </p:nvCxnSpPr>
          <p:spPr>
            <a:xfrm rot="10800000">
              <a:off x="882327" y="-251250"/>
              <a:ext cx="0" cy="5646000"/>
            </a:xfrm>
            <a:prstGeom prst="straightConnector1">
              <a:avLst/>
            </a:prstGeom>
            <a:noFill/>
            <a:ln cap="flat" cmpd="sng" w="19050">
              <a:solidFill>
                <a:schemeClr val="accent3"/>
              </a:solidFill>
              <a:prstDash val="solid"/>
              <a:round/>
              <a:headEnd len="med" w="med" type="none"/>
              <a:tailEnd len="med" w="med" type="none"/>
            </a:ln>
          </p:spPr>
        </p:cxnSp>
        <p:cxnSp>
          <p:nvCxnSpPr>
            <p:cNvPr id="142" name="Google Shape;142;p5"/>
            <p:cNvCxnSpPr/>
            <p:nvPr/>
          </p:nvCxnSpPr>
          <p:spPr>
            <a:xfrm rot="10800000">
              <a:off x="1450028" y="-251250"/>
              <a:ext cx="0" cy="5646000"/>
            </a:xfrm>
            <a:prstGeom prst="straightConnector1">
              <a:avLst/>
            </a:prstGeom>
            <a:noFill/>
            <a:ln cap="flat" cmpd="sng" w="19050">
              <a:solidFill>
                <a:schemeClr val="accent3"/>
              </a:solidFill>
              <a:prstDash val="solid"/>
              <a:round/>
              <a:headEnd len="med" w="med" type="none"/>
              <a:tailEnd len="med" w="med" type="none"/>
            </a:ln>
          </p:spPr>
        </p:cxnSp>
        <p:cxnSp>
          <p:nvCxnSpPr>
            <p:cNvPr id="143" name="Google Shape;143;p5"/>
            <p:cNvCxnSpPr/>
            <p:nvPr/>
          </p:nvCxnSpPr>
          <p:spPr>
            <a:xfrm rot="10800000">
              <a:off x="2017730" y="-251250"/>
              <a:ext cx="0" cy="5646000"/>
            </a:xfrm>
            <a:prstGeom prst="straightConnector1">
              <a:avLst/>
            </a:prstGeom>
            <a:noFill/>
            <a:ln cap="flat" cmpd="sng" w="19050">
              <a:solidFill>
                <a:schemeClr val="accent3"/>
              </a:solidFill>
              <a:prstDash val="solid"/>
              <a:round/>
              <a:headEnd len="med" w="med" type="none"/>
              <a:tailEnd len="med" w="med" type="none"/>
            </a:ln>
          </p:spPr>
        </p:cxnSp>
        <p:cxnSp>
          <p:nvCxnSpPr>
            <p:cNvPr id="144" name="Google Shape;144;p5"/>
            <p:cNvCxnSpPr/>
            <p:nvPr/>
          </p:nvCxnSpPr>
          <p:spPr>
            <a:xfrm rot="10800000">
              <a:off x="2585432" y="-251250"/>
              <a:ext cx="0" cy="5646000"/>
            </a:xfrm>
            <a:prstGeom prst="straightConnector1">
              <a:avLst/>
            </a:prstGeom>
            <a:noFill/>
            <a:ln cap="flat" cmpd="sng" w="19050">
              <a:solidFill>
                <a:schemeClr val="accent3"/>
              </a:solidFill>
              <a:prstDash val="solid"/>
              <a:round/>
              <a:headEnd len="med" w="med" type="none"/>
              <a:tailEnd len="med" w="med" type="none"/>
            </a:ln>
          </p:spPr>
        </p:cxnSp>
        <p:cxnSp>
          <p:nvCxnSpPr>
            <p:cNvPr id="145" name="Google Shape;145;p5"/>
            <p:cNvCxnSpPr/>
            <p:nvPr/>
          </p:nvCxnSpPr>
          <p:spPr>
            <a:xfrm rot="10800000">
              <a:off x="3153133" y="-251250"/>
              <a:ext cx="0" cy="5646000"/>
            </a:xfrm>
            <a:prstGeom prst="straightConnector1">
              <a:avLst/>
            </a:prstGeom>
            <a:noFill/>
            <a:ln cap="flat" cmpd="sng" w="19050">
              <a:solidFill>
                <a:schemeClr val="accent3"/>
              </a:solidFill>
              <a:prstDash val="solid"/>
              <a:round/>
              <a:headEnd len="med" w="med" type="none"/>
              <a:tailEnd len="med" w="med" type="none"/>
            </a:ln>
          </p:spPr>
        </p:cxnSp>
        <p:cxnSp>
          <p:nvCxnSpPr>
            <p:cNvPr id="146" name="Google Shape;146;p5"/>
            <p:cNvCxnSpPr/>
            <p:nvPr/>
          </p:nvCxnSpPr>
          <p:spPr>
            <a:xfrm rot="10800000">
              <a:off x="3720835" y="-251250"/>
              <a:ext cx="0" cy="5646000"/>
            </a:xfrm>
            <a:prstGeom prst="straightConnector1">
              <a:avLst/>
            </a:prstGeom>
            <a:noFill/>
            <a:ln cap="flat" cmpd="sng" w="19050">
              <a:solidFill>
                <a:schemeClr val="accent3"/>
              </a:solidFill>
              <a:prstDash val="solid"/>
              <a:round/>
              <a:headEnd len="med" w="med" type="none"/>
              <a:tailEnd len="med" w="med" type="none"/>
            </a:ln>
          </p:spPr>
        </p:cxnSp>
        <p:cxnSp>
          <p:nvCxnSpPr>
            <p:cNvPr id="147" name="Google Shape;147;p5"/>
            <p:cNvCxnSpPr/>
            <p:nvPr/>
          </p:nvCxnSpPr>
          <p:spPr>
            <a:xfrm rot="10800000">
              <a:off x="4288537" y="-251250"/>
              <a:ext cx="0" cy="5646000"/>
            </a:xfrm>
            <a:prstGeom prst="straightConnector1">
              <a:avLst/>
            </a:prstGeom>
            <a:noFill/>
            <a:ln cap="flat" cmpd="sng" w="19050">
              <a:solidFill>
                <a:schemeClr val="accent3"/>
              </a:solidFill>
              <a:prstDash val="solid"/>
              <a:round/>
              <a:headEnd len="med" w="med" type="none"/>
              <a:tailEnd len="med" w="med" type="none"/>
            </a:ln>
          </p:spPr>
        </p:cxnSp>
        <p:cxnSp>
          <p:nvCxnSpPr>
            <p:cNvPr id="148" name="Google Shape;148;p5"/>
            <p:cNvCxnSpPr/>
            <p:nvPr/>
          </p:nvCxnSpPr>
          <p:spPr>
            <a:xfrm rot="10800000">
              <a:off x="4856238" y="-251250"/>
              <a:ext cx="0" cy="5646000"/>
            </a:xfrm>
            <a:prstGeom prst="straightConnector1">
              <a:avLst/>
            </a:prstGeom>
            <a:noFill/>
            <a:ln cap="flat" cmpd="sng" w="19050">
              <a:solidFill>
                <a:schemeClr val="accent3"/>
              </a:solidFill>
              <a:prstDash val="solid"/>
              <a:round/>
              <a:headEnd len="med" w="med" type="none"/>
              <a:tailEnd len="med" w="med" type="none"/>
            </a:ln>
          </p:spPr>
        </p:cxnSp>
        <p:cxnSp>
          <p:nvCxnSpPr>
            <p:cNvPr id="149" name="Google Shape;149;p5"/>
            <p:cNvCxnSpPr/>
            <p:nvPr/>
          </p:nvCxnSpPr>
          <p:spPr>
            <a:xfrm rot="10800000">
              <a:off x="5423940" y="-251250"/>
              <a:ext cx="0" cy="5646000"/>
            </a:xfrm>
            <a:prstGeom prst="straightConnector1">
              <a:avLst/>
            </a:prstGeom>
            <a:noFill/>
            <a:ln cap="flat" cmpd="sng" w="19050">
              <a:solidFill>
                <a:schemeClr val="accent3"/>
              </a:solidFill>
              <a:prstDash val="solid"/>
              <a:round/>
              <a:headEnd len="med" w="med" type="none"/>
              <a:tailEnd len="med" w="med" type="none"/>
            </a:ln>
          </p:spPr>
        </p:cxnSp>
        <p:cxnSp>
          <p:nvCxnSpPr>
            <p:cNvPr id="150" name="Google Shape;150;p5"/>
            <p:cNvCxnSpPr/>
            <p:nvPr/>
          </p:nvCxnSpPr>
          <p:spPr>
            <a:xfrm rot="10800000">
              <a:off x="5991642" y="-251250"/>
              <a:ext cx="0" cy="5646000"/>
            </a:xfrm>
            <a:prstGeom prst="straightConnector1">
              <a:avLst/>
            </a:prstGeom>
            <a:noFill/>
            <a:ln cap="flat" cmpd="sng" w="19050">
              <a:solidFill>
                <a:schemeClr val="accent3"/>
              </a:solidFill>
              <a:prstDash val="solid"/>
              <a:round/>
              <a:headEnd len="med" w="med" type="none"/>
              <a:tailEnd len="med" w="med" type="none"/>
            </a:ln>
          </p:spPr>
        </p:cxnSp>
        <p:cxnSp>
          <p:nvCxnSpPr>
            <p:cNvPr id="151" name="Google Shape;151;p5"/>
            <p:cNvCxnSpPr/>
            <p:nvPr/>
          </p:nvCxnSpPr>
          <p:spPr>
            <a:xfrm rot="10800000">
              <a:off x="6559343" y="-251250"/>
              <a:ext cx="0" cy="5646000"/>
            </a:xfrm>
            <a:prstGeom prst="straightConnector1">
              <a:avLst/>
            </a:prstGeom>
            <a:noFill/>
            <a:ln cap="flat" cmpd="sng" w="19050">
              <a:solidFill>
                <a:schemeClr val="accent3"/>
              </a:solidFill>
              <a:prstDash val="solid"/>
              <a:round/>
              <a:headEnd len="med" w="med" type="none"/>
              <a:tailEnd len="med" w="med" type="none"/>
            </a:ln>
          </p:spPr>
        </p:cxnSp>
        <p:cxnSp>
          <p:nvCxnSpPr>
            <p:cNvPr id="152" name="Google Shape;152;p5"/>
            <p:cNvCxnSpPr/>
            <p:nvPr/>
          </p:nvCxnSpPr>
          <p:spPr>
            <a:xfrm rot="10800000">
              <a:off x="7127045" y="-251250"/>
              <a:ext cx="0" cy="5646000"/>
            </a:xfrm>
            <a:prstGeom prst="straightConnector1">
              <a:avLst/>
            </a:prstGeom>
            <a:noFill/>
            <a:ln cap="flat" cmpd="sng" w="19050">
              <a:solidFill>
                <a:schemeClr val="accent3"/>
              </a:solidFill>
              <a:prstDash val="solid"/>
              <a:round/>
              <a:headEnd len="med" w="med" type="none"/>
              <a:tailEnd len="med" w="med" type="none"/>
            </a:ln>
          </p:spPr>
        </p:cxnSp>
        <p:cxnSp>
          <p:nvCxnSpPr>
            <p:cNvPr id="153" name="Google Shape;153;p5"/>
            <p:cNvCxnSpPr/>
            <p:nvPr/>
          </p:nvCxnSpPr>
          <p:spPr>
            <a:xfrm rot="10800000">
              <a:off x="7694747" y="-251250"/>
              <a:ext cx="0" cy="5646000"/>
            </a:xfrm>
            <a:prstGeom prst="straightConnector1">
              <a:avLst/>
            </a:prstGeom>
            <a:noFill/>
            <a:ln cap="flat" cmpd="sng" w="19050">
              <a:solidFill>
                <a:schemeClr val="accent3"/>
              </a:solidFill>
              <a:prstDash val="solid"/>
              <a:round/>
              <a:headEnd len="med" w="med" type="none"/>
              <a:tailEnd len="med" w="med" type="none"/>
            </a:ln>
          </p:spPr>
        </p:cxnSp>
        <p:cxnSp>
          <p:nvCxnSpPr>
            <p:cNvPr id="154" name="Google Shape;154;p5"/>
            <p:cNvCxnSpPr/>
            <p:nvPr/>
          </p:nvCxnSpPr>
          <p:spPr>
            <a:xfrm rot="10800000">
              <a:off x="8262448" y="-251250"/>
              <a:ext cx="0" cy="5646000"/>
            </a:xfrm>
            <a:prstGeom prst="straightConnector1">
              <a:avLst/>
            </a:prstGeom>
            <a:noFill/>
            <a:ln cap="flat" cmpd="sng" w="19050">
              <a:solidFill>
                <a:schemeClr val="accent3"/>
              </a:solidFill>
              <a:prstDash val="solid"/>
              <a:round/>
              <a:headEnd len="med" w="med" type="none"/>
              <a:tailEnd len="med" w="med" type="none"/>
            </a:ln>
          </p:spPr>
        </p:cxnSp>
        <p:cxnSp>
          <p:nvCxnSpPr>
            <p:cNvPr id="155" name="Google Shape;155;p5"/>
            <p:cNvCxnSpPr/>
            <p:nvPr/>
          </p:nvCxnSpPr>
          <p:spPr>
            <a:xfrm>
              <a:off x="-199950" y="234113"/>
              <a:ext cx="9543900" cy="0"/>
            </a:xfrm>
            <a:prstGeom prst="straightConnector1">
              <a:avLst/>
            </a:prstGeom>
            <a:noFill/>
            <a:ln cap="flat" cmpd="sng" w="19050">
              <a:solidFill>
                <a:schemeClr val="accent3"/>
              </a:solidFill>
              <a:prstDash val="solid"/>
              <a:round/>
              <a:headEnd len="med" w="med" type="none"/>
              <a:tailEnd len="med" w="med" type="none"/>
            </a:ln>
          </p:spPr>
        </p:cxnSp>
        <p:cxnSp>
          <p:nvCxnSpPr>
            <p:cNvPr id="156" name="Google Shape;156;p5"/>
            <p:cNvCxnSpPr/>
            <p:nvPr/>
          </p:nvCxnSpPr>
          <p:spPr>
            <a:xfrm>
              <a:off x="-199950" y="753635"/>
              <a:ext cx="9543900" cy="0"/>
            </a:xfrm>
            <a:prstGeom prst="straightConnector1">
              <a:avLst/>
            </a:prstGeom>
            <a:noFill/>
            <a:ln cap="flat" cmpd="sng" w="19050">
              <a:solidFill>
                <a:schemeClr val="accent3"/>
              </a:solidFill>
              <a:prstDash val="solid"/>
              <a:round/>
              <a:headEnd len="med" w="med" type="none"/>
              <a:tailEnd len="med" w="med" type="none"/>
            </a:ln>
          </p:spPr>
        </p:cxnSp>
        <p:cxnSp>
          <p:nvCxnSpPr>
            <p:cNvPr id="157" name="Google Shape;157;p5"/>
            <p:cNvCxnSpPr/>
            <p:nvPr/>
          </p:nvCxnSpPr>
          <p:spPr>
            <a:xfrm>
              <a:off x="-199950" y="1273157"/>
              <a:ext cx="9543900" cy="0"/>
            </a:xfrm>
            <a:prstGeom prst="straightConnector1">
              <a:avLst/>
            </a:prstGeom>
            <a:noFill/>
            <a:ln cap="flat" cmpd="sng" w="19050">
              <a:solidFill>
                <a:schemeClr val="accent3"/>
              </a:solidFill>
              <a:prstDash val="solid"/>
              <a:round/>
              <a:headEnd len="med" w="med" type="none"/>
              <a:tailEnd len="med" w="med" type="none"/>
            </a:ln>
          </p:spPr>
        </p:cxnSp>
        <p:cxnSp>
          <p:nvCxnSpPr>
            <p:cNvPr id="158" name="Google Shape;158;p5"/>
            <p:cNvCxnSpPr/>
            <p:nvPr/>
          </p:nvCxnSpPr>
          <p:spPr>
            <a:xfrm>
              <a:off x="-199950" y="1792679"/>
              <a:ext cx="9543900" cy="0"/>
            </a:xfrm>
            <a:prstGeom prst="straightConnector1">
              <a:avLst/>
            </a:prstGeom>
            <a:noFill/>
            <a:ln cap="flat" cmpd="sng" w="19050">
              <a:solidFill>
                <a:schemeClr val="accent3"/>
              </a:solidFill>
              <a:prstDash val="solid"/>
              <a:round/>
              <a:headEnd len="med" w="med" type="none"/>
              <a:tailEnd len="med" w="med" type="none"/>
            </a:ln>
          </p:spPr>
        </p:cxnSp>
        <p:cxnSp>
          <p:nvCxnSpPr>
            <p:cNvPr id="159" name="Google Shape;159;p5"/>
            <p:cNvCxnSpPr/>
            <p:nvPr/>
          </p:nvCxnSpPr>
          <p:spPr>
            <a:xfrm>
              <a:off x="-199950" y="2312201"/>
              <a:ext cx="9543900" cy="0"/>
            </a:xfrm>
            <a:prstGeom prst="straightConnector1">
              <a:avLst/>
            </a:prstGeom>
            <a:noFill/>
            <a:ln cap="flat" cmpd="sng" w="19050">
              <a:solidFill>
                <a:schemeClr val="accent3"/>
              </a:solidFill>
              <a:prstDash val="solid"/>
              <a:round/>
              <a:headEnd len="med" w="med" type="none"/>
              <a:tailEnd len="med" w="med" type="none"/>
            </a:ln>
          </p:spPr>
        </p:cxnSp>
        <p:cxnSp>
          <p:nvCxnSpPr>
            <p:cNvPr id="160" name="Google Shape;160;p5"/>
            <p:cNvCxnSpPr/>
            <p:nvPr/>
          </p:nvCxnSpPr>
          <p:spPr>
            <a:xfrm>
              <a:off x="-199950" y="2831724"/>
              <a:ext cx="9543900" cy="0"/>
            </a:xfrm>
            <a:prstGeom prst="straightConnector1">
              <a:avLst/>
            </a:prstGeom>
            <a:noFill/>
            <a:ln cap="flat" cmpd="sng" w="19050">
              <a:solidFill>
                <a:schemeClr val="accent3"/>
              </a:solidFill>
              <a:prstDash val="solid"/>
              <a:round/>
              <a:headEnd len="med" w="med" type="none"/>
              <a:tailEnd len="med" w="med" type="none"/>
            </a:ln>
          </p:spPr>
        </p:cxnSp>
        <p:cxnSp>
          <p:nvCxnSpPr>
            <p:cNvPr id="161" name="Google Shape;161;p5"/>
            <p:cNvCxnSpPr/>
            <p:nvPr/>
          </p:nvCxnSpPr>
          <p:spPr>
            <a:xfrm>
              <a:off x="-199950" y="3351246"/>
              <a:ext cx="9543900" cy="0"/>
            </a:xfrm>
            <a:prstGeom prst="straightConnector1">
              <a:avLst/>
            </a:prstGeom>
            <a:noFill/>
            <a:ln cap="flat" cmpd="sng" w="19050">
              <a:solidFill>
                <a:schemeClr val="accent3"/>
              </a:solidFill>
              <a:prstDash val="solid"/>
              <a:round/>
              <a:headEnd len="med" w="med" type="none"/>
              <a:tailEnd len="med" w="med" type="none"/>
            </a:ln>
          </p:spPr>
        </p:cxnSp>
        <p:cxnSp>
          <p:nvCxnSpPr>
            <p:cNvPr id="162" name="Google Shape;162;p5"/>
            <p:cNvCxnSpPr/>
            <p:nvPr/>
          </p:nvCxnSpPr>
          <p:spPr>
            <a:xfrm>
              <a:off x="-199950" y="3870768"/>
              <a:ext cx="9543900" cy="0"/>
            </a:xfrm>
            <a:prstGeom prst="straightConnector1">
              <a:avLst/>
            </a:prstGeom>
            <a:noFill/>
            <a:ln cap="flat" cmpd="sng" w="19050">
              <a:solidFill>
                <a:schemeClr val="accent3"/>
              </a:solidFill>
              <a:prstDash val="solid"/>
              <a:round/>
              <a:headEnd len="med" w="med" type="none"/>
              <a:tailEnd len="med" w="med" type="none"/>
            </a:ln>
          </p:spPr>
        </p:cxnSp>
        <p:cxnSp>
          <p:nvCxnSpPr>
            <p:cNvPr id="163" name="Google Shape;163;p5"/>
            <p:cNvCxnSpPr/>
            <p:nvPr/>
          </p:nvCxnSpPr>
          <p:spPr>
            <a:xfrm>
              <a:off x="-199950" y="4390290"/>
              <a:ext cx="9543900" cy="0"/>
            </a:xfrm>
            <a:prstGeom prst="straightConnector1">
              <a:avLst/>
            </a:prstGeom>
            <a:noFill/>
            <a:ln cap="flat" cmpd="sng" w="19050">
              <a:solidFill>
                <a:schemeClr val="accent3"/>
              </a:solidFill>
              <a:prstDash val="solid"/>
              <a:round/>
              <a:headEnd len="med" w="med" type="none"/>
              <a:tailEnd len="med" w="med" type="none"/>
            </a:ln>
          </p:spPr>
        </p:cxnSp>
        <p:cxnSp>
          <p:nvCxnSpPr>
            <p:cNvPr id="164" name="Google Shape;164;p5"/>
            <p:cNvCxnSpPr/>
            <p:nvPr/>
          </p:nvCxnSpPr>
          <p:spPr>
            <a:xfrm>
              <a:off x="-199950" y="4909813"/>
              <a:ext cx="9543900" cy="0"/>
            </a:xfrm>
            <a:prstGeom prst="straightConnector1">
              <a:avLst/>
            </a:prstGeom>
            <a:noFill/>
            <a:ln cap="flat" cmpd="sng" w="19050">
              <a:solidFill>
                <a:schemeClr val="accent3"/>
              </a:solidFill>
              <a:prstDash val="solid"/>
              <a:round/>
              <a:headEnd len="med" w="med" type="none"/>
              <a:tailEnd len="med" w="med" type="none"/>
            </a:ln>
          </p:spPr>
        </p:cxnSp>
        <p:cxnSp>
          <p:nvCxnSpPr>
            <p:cNvPr id="165" name="Google Shape;165;p5"/>
            <p:cNvCxnSpPr/>
            <p:nvPr/>
          </p:nvCxnSpPr>
          <p:spPr>
            <a:xfrm rot="10800000">
              <a:off x="8830150" y="-251250"/>
              <a:ext cx="0" cy="5646000"/>
            </a:xfrm>
            <a:prstGeom prst="straightConnector1">
              <a:avLst/>
            </a:prstGeom>
            <a:noFill/>
            <a:ln cap="flat" cmpd="sng" w="19050">
              <a:solidFill>
                <a:schemeClr val="accent3"/>
              </a:solidFill>
              <a:prstDash val="solid"/>
              <a:round/>
              <a:headEnd len="med" w="med" type="none"/>
              <a:tailEnd len="med" w="med" type="none"/>
            </a:ln>
          </p:spPr>
        </p:cxnSp>
      </p:grpSp>
      <p:grpSp>
        <p:nvGrpSpPr>
          <p:cNvPr id="166" name="Google Shape;166;p5"/>
          <p:cNvGrpSpPr/>
          <p:nvPr/>
        </p:nvGrpSpPr>
        <p:grpSpPr>
          <a:xfrm>
            <a:off x="473650" y="274900"/>
            <a:ext cx="8349800" cy="4746124"/>
            <a:chOff x="473650" y="274900"/>
            <a:chExt cx="8349800" cy="4746124"/>
          </a:xfrm>
        </p:grpSpPr>
        <p:grpSp>
          <p:nvGrpSpPr>
            <p:cNvPr id="167" name="Google Shape;167;p5"/>
            <p:cNvGrpSpPr/>
            <p:nvPr/>
          </p:nvGrpSpPr>
          <p:grpSpPr>
            <a:xfrm>
              <a:off x="626050" y="427300"/>
              <a:ext cx="8197400" cy="4593724"/>
              <a:chOff x="-280802" y="20880"/>
              <a:chExt cx="10622522" cy="5952733"/>
            </a:xfrm>
          </p:grpSpPr>
          <p:sp>
            <p:nvSpPr>
              <p:cNvPr id="168" name="Google Shape;168;p5"/>
              <p:cNvSpPr/>
              <p:nvPr/>
            </p:nvSpPr>
            <p:spPr>
              <a:xfrm>
                <a:off x="-280802" y="549713"/>
                <a:ext cx="10622520" cy="5423901"/>
              </a:xfrm>
              <a:custGeom>
                <a:rect b="b" l="l" r="r" t="t"/>
                <a:pathLst>
                  <a:path extrusionOk="0" h="14157" w="29507">
                    <a:moveTo>
                      <a:pt x="0" y="14157"/>
                    </a:moveTo>
                    <a:lnTo>
                      <a:pt x="29507" y="14157"/>
                    </a:lnTo>
                    <a:lnTo>
                      <a:pt x="29507" y="0"/>
                    </a:lnTo>
                    <a:lnTo>
                      <a:pt x="0" y="0"/>
                    </a:lnTo>
                    <a:lnTo>
                      <a:pt x="0" y="14157"/>
                    </a:lnTo>
                    <a:close/>
                  </a:path>
                </a:pathLst>
              </a:custGeom>
              <a:solidFill>
                <a:srgbClr val="FFFFFF"/>
              </a:solidFill>
              <a:ln cap="flat" cmpd="sng" w="19050">
                <a:solidFill>
                  <a:schemeClr val="dk1"/>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69" name="Google Shape;169;p5"/>
              <p:cNvSpPr/>
              <p:nvPr/>
            </p:nvSpPr>
            <p:spPr>
              <a:xfrm>
                <a:off x="-280800" y="20880"/>
                <a:ext cx="10622520" cy="528840"/>
              </a:xfrm>
              <a:custGeom>
                <a:rect b="b" l="l" r="r" t="t"/>
                <a:pathLst>
                  <a:path extrusionOk="0" h="1469" w="29507">
                    <a:moveTo>
                      <a:pt x="28655" y="0"/>
                    </a:moveTo>
                    <a:lnTo>
                      <a:pt x="851" y="0"/>
                    </a:lnTo>
                    <a:cubicBezTo>
                      <a:pt x="381" y="0"/>
                      <a:pt x="0" y="312"/>
                      <a:pt x="0" y="698"/>
                    </a:cubicBezTo>
                    <a:lnTo>
                      <a:pt x="0" y="1469"/>
                    </a:lnTo>
                    <a:lnTo>
                      <a:pt x="29507" y="1469"/>
                    </a:lnTo>
                    <a:lnTo>
                      <a:pt x="29507" y="698"/>
                    </a:lnTo>
                    <a:cubicBezTo>
                      <a:pt x="29507" y="312"/>
                      <a:pt x="29126" y="0"/>
                      <a:pt x="28655" y="0"/>
                    </a:cubicBezTo>
                    <a:close/>
                  </a:path>
                </a:pathLst>
              </a:custGeom>
              <a:solidFill>
                <a:schemeClr val="accent2"/>
              </a:solidFill>
              <a:ln cap="flat" cmpd="sng" w="19050">
                <a:solidFill>
                  <a:schemeClr val="dk1"/>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70" name="Google Shape;170;p5"/>
              <p:cNvSpPr/>
              <p:nvPr/>
            </p:nvSpPr>
            <p:spPr>
              <a:xfrm>
                <a:off x="-47880" y="163440"/>
                <a:ext cx="243000" cy="243360"/>
              </a:xfrm>
              <a:custGeom>
                <a:rect b="b" l="l" r="r" t="t"/>
                <a:pathLst>
                  <a:path extrusionOk="0" h="676" w="675">
                    <a:moveTo>
                      <a:pt x="675" y="338"/>
                    </a:moveTo>
                    <a:cubicBezTo>
                      <a:pt x="675" y="525"/>
                      <a:pt x="524" y="676"/>
                      <a:pt x="337" y="676"/>
                    </a:cubicBezTo>
                    <a:cubicBezTo>
                      <a:pt x="151" y="676"/>
                      <a:pt x="0" y="525"/>
                      <a:pt x="0" y="338"/>
                    </a:cubicBezTo>
                    <a:cubicBezTo>
                      <a:pt x="0" y="152"/>
                      <a:pt x="151" y="0"/>
                      <a:pt x="337" y="0"/>
                    </a:cubicBezTo>
                    <a:cubicBezTo>
                      <a:pt x="524" y="0"/>
                      <a:pt x="675" y="152"/>
                      <a:pt x="675" y="338"/>
                    </a:cubicBezTo>
                    <a:close/>
                  </a:path>
                </a:pathLst>
              </a:custGeom>
              <a:solidFill>
                <a:schemeClr val="lt1"/>
              </a:solidFill>
              <a:ln cap="flat" cmpd="sng" w="19050">
                <a:solidFill>
                  <a:schemeClr val="dk1"/>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71" name="Google Shape;171;p5"/>
              <p:cNvSpPr/>
              <p:nvPr/>
            </p:nvSpPr>
            <p:spPr>
              <a:xfrm>
                <a:off x="327960" y="163440"/>
                <a:ext cx="243000" cy="243360"/>
              </a:xfrm>
              <a:custGeom>
                <a:rect b="b" l="l" r="r" t="t"/>
                <a:pathLst>
                  <a:path extrusionOk="0" h="676" w="675">
                    <a:moveTo>
                      <a:pt x="675" y="338"/>
                    </a:moveTo>
                    <a:cubicBezTo>
                      <a:pt x="675" y="525"/>
                      <a:pt x="524" y="676"/>
                      <a:pt x="337" y="676"/>
                    </a:cubicBezTo>
                    <a:cubicBezTo>
                      <a:pt x="151" y="676"/>
                      <a:pt x="0" y="525"/>
                      <a:pt x="0" y="338"/>
                    </a:cubicBezTo>
                    <a:cubicBezTo>
                      <a:pt x="0" y="152"/>
                      <a:pt x="151" y="0"/>
                      <a:pt x="337" y="0"/>
                    </a:cubicBezTo>
                    <a:cubicBezTo>
                      <a:pt x="524" y="0"/>
                      <a:pt x="675" y="152"/>
                      <a:pt x="675" y="338"/>
                    </a:cubicBezTo>
                    <a:close/>
                  </a:path>
                </a:pathLst>
              </a:custGeom>
              <a:solidFill>
                <a:schemeClr val="dk1"/>
              </a:solidFill>
              <a:ln cap="flat" cmpd="sng" w="19050">
                <a:solidFill>
                  <a:schemeClr val="dk1"/>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72" name="Google Shape;172;p5"/>
              <p:cNvSpPr/>
              <p:nvPr/>
            </p:nvSpPr>
            <p:spPr>
              <a:xfrm>
                <a:off x="703800" y="163440"/>
                <a:ext cx="243000" cy="243360"/>
              </a:xfrm>
              <a:custGeom>
                <a:rect b="b" l="l" r="r" t="t"/>
                <a:pathLst>
                  <a:path extrusionOk="0" h="676" w="675">
                    <a:moveTo>
                      <a:pt x="675" y="338"/>
                    </a:moveTo>
                    <a:cubicBezTo>
                      <a:pt x="675" y="525"/>
                      <a:pt x="524" y="676"/>
                      <a:pt x="337" y="676"/>
                    </a:cubicBezTo>
                    <a:cubicBezTo>
                      <a:pt x="151" y="676"/>
                      <a:pt x="0" y="525"/>
                      <a:pt x="0" y="338"/>
                    </a:cubicBezTo>
                    <a:cubicBezTo>
                      <a:pt x="0" y="152"/>
                      <a:pt x="151" y="0"/>
                      <a:pt x="337" y="0"/>
                    </a:cubicBezTo>
                    <a:cubicBezTo>
                      <a:pt x="524" y="0"/>
                      <a:pt x="675" y="152"/>
                      <a:pt x="675" y="338"/>
                    </a:cubicBezTo>
                    <a:close/>
                  </a:path>
                </a:pathLst>
              </a:custGeom>
              <a:solidFill>
                <a:schemeClr val="dk2"/>
              </a:solidFill>
              <a:ln cap="flat" cmpd="sng" w="19050">
                <a:solidFill>
                  <a:schemeClr val="dk1"/>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nvGrpSpPr>
            <p:cNvPr id="173" name="Google Shape;173;p5"/>
            <p:cNvGrpSpPr/>
            <p:nvPr/>
          </p:nvGrpSpPr>
          <p:grpSpPr>
            <a:xfrm>
              <a:off x="473650" y="274900"/>
              <a:ext cx="8197400" cy="4593724"/>
              <a:chOff x="-280802" y="20880"/>
              <a:chExt cx="10622522" cy="5952733"/>
            </a:xfrm>
          </p:grpSpPr>
          <p:sp>
            <p:nvSpPr>
              <p:cNvPr id="174" name="Google Shape;174;p5"/>
              <p:cNvSpPr/>
              <p:nvPr/>
            </p:nvSpPr>
            <p:spPr>
              <a:xfrm>
                <a:off x="-280802" y="549713"/>
                <a:ext cx="10622520" cy="5423901"/>
              </a:xfrm>
              <a:custGeom>
                <a:rect b="b" l="l" r="r" t="t"/>
                <a:pathLst>
                  <a:path extrusionOk="0" h="14157" w="29507">
                    <a:moveTo>
                      <a:pt x="0" y="14157"/>
                    </a:moveTo>
                    <a:lnTo>
                      <a:pt x="29507" y="14157"/>
                    </a:lnTo>
                    <a:lnTo>
                      <a:pt x="29507" y="0"/>
                    </a:lnTo>
                    <a:lnTo>
                      <a:pt x="0" y="0"/>
                    </a:lnTo>
                    <a:lnTo>
                      <a:pt x="0" y="14157"/>
                    </a:lnTo>
                    <a:close/>
                  </a:path>
                </a:pathLst>
              </a:custGeom>
              <a:solidFill>
                <a:srgbClr val="FFFFFF"/>
              </a:solidFill>
              <a:ln cap="flat" cmpd="sng" w="19050">
                <a:solidFill>
                  <a:schemeClr val="dk1"/>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75" name="Google Shape;175;p5"/>
              <p:cNvSpPr/>
              <p:nvPr/>
            </p:nvSpPr>
            <p:spPr>
              <a:xfrm>
                <a:off x="-280800" y="20880"/>
                <a:ext cx="10622520" cy="528840"/>
              </a:xfrm>
              <a:custGeom>
                <a:rect b="b" l="l" r="r" t="t"/>
                <a:pathLst>
                  <a:path extrusionOk="0" h="1469" w="29507">
                    <a:moveTo>
                      <a:pt x="28655" y="0"/>
                    </a:moveTo>
                    <a:lnTo>
                      <a:pt x="851" y="0"/>
                    </a:lnTo>
                    <a:cubicBezTo>
                      <a:pt x="381" y="0"/>
                      <a:pt x="0" y="312"/>
                      <a:pt x="0" y="698"/>
                    </a:cubicBezTo>
                    <a:lnTo>
                      <a:pt x="0" y="1469"/>
                    </a:lnTo>
                    <a:lnTo>
                      <a:pt x="29507" y="1469"/>
                    </a:lnTo>
                    <a:lnTo>
                      <a:pt x="29507" y="698"/>
                    </a:lnTo>
                    <a:cubicBezTo>
                      <a:pt x="29507" y="312"/>
                      <a:pt x="29126" y="0"/>
                      <a:pt x="28655" y="0"/>
                    </a:cubicBezTo>
                    <a:close/>
                  </a:path>
                </a:pathLst>
              </a:custGeom>
              <a:solidFill>
                <a:schemeClr val="lt2"/>
              </a:solidFill>
              <a:ln cap="flat" cmpd="sng" w="19050">
                <a:solidFill>
                  <a:schemeClr val="dk1"/>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76" name="Google Shape;176;p5"/>
              <p:cNvSpPr/>
              <p:nvPr/>
            </p:nvSpPr>
            <p:spPr>
              <a:xfrm>
                <a:off x="-47880" y="163440"/>
                <a:ext cx="243000" cy="243360"/>
              </a:xfrm>
              <a:custGeom>
                <a:rect b="b" l="l" r="r" t="t"/>
                <a:pathLst>
                  <a:path extrusionOk="0" h="676" w="675">
                    <a:moveTo>
                      <a:pt x="675" y="338"/>
                    </a:moveTo>
                    <a:cubicBezTo>
                      <a:pt x="675" y="525"/>
                      <a:pt x="524" y="676"/>
                      <a:pt x="337" y="676"/>
                    </a:cubicBezTo>
                    <a:cubicBezTo>
                      <a:pt x="151" y="676"/>
                      <a:pt x="0" y="525"/>
                      <a:pt x="0" y="338"/>
                    </a:cubicBezTo>
                    <a:cubicBezTo>
                      <a:pt x="0" y="152"/>
                      <a:pt x="151" y="0"/>
                      <a:pt x="337" y="0"/>
                    </a:cubicBezTo>
                    <a:cubicBezTo>
                      <a:pt x="524" y="0"/>
                      <a:pt x="675" y="152"/>
                      <a:pt x="675" y="338"/>
                    </a:cubicBezTo>
                    <a:close/>
                  </a:path>
                </a:pathLst>
              </a:custGeom>
              <a:solidFill>
                <a:schemeClr val="lt1"/>
              </a:solidFill>
              <a:ln cap="flat" cmpd="sng" w="19050">
                <a:solidFill>
                  <a:schemeClr val="dk1"/>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77" name="Google Shape;177;p5"/>
              <p:cNvSpPr/>
              <p:nvPr/>
            </p:nvSpPr>
            <p:spPr>
              <a:xfrm>
                <a:off x="327960" y="163440"/>
                <a:ext cx="243000" cy="243360"/>
              </a:xfrm>
              <a:custGeom>
                <a:rect b="b" l="l" r="r" t="t"/>
                <a:pathLst>
                  <a:path extrusionOk="0" h="676" w="675">
                    <a:moveTo>
                      <a:pt x="675" y="338"/>
                    </a:moveTo>
                    <a:cubicBezTo>
                      <a:pt x="675" y="525"/>
                      <a:pt x="524" y="676"/>
                      <a:pt x="337" y="676"/>
                    </a:cubicBezTo>
                    <a:cubicBezTo>
                      <a:pt x="151" y="676"/>
                      <a:pt x="0" y="525"/>
                      <a:pt x="0" y="338"/>
                    </a:cubicBezTo>
                    <a:cubicBezTo>
                      <a:pt x="0" y="152"/>
                      <a:pt x="151" y="0"/>
                      <a:pt x="337" y="0"/>
                    </a:cubicBezTo>
                    <a:cubicBezTo>
                      <a:pt x="524" y="0"/>
                      <a:pt x="675" y="152"/>
                      <a:pt x="675" y="338"/>
                    </a:cubicBezTo>
                    <a:close/>
                  </a:path>
                </a:pathLst>
              </a:custGeom>
              <a:solidFill>
                <a:schemeClr val="dk1"/>
              </a:solidFill>
              <a:ln cap="flat" cmpd="sng" w="19050">
                <a:solidFill>
                  <a:schemeClr val="dk1"/>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78" name="Google Shape;178;p5"/>
              <p:cNvSpPr/>
              <p:nvPr/>
            </p:nvSpPr>
            <p:spPr>
              <a:xfrm>
                <a:off x="703800" y="163440"/>
                <a:ext cx="243000" cy="243360"/>
              </a:xfrm>
              <a:custGeom>
                <a:rect b="b" l="l" r="r" t="t"/>
                <a:pathLst>
                  <a:path extrusionOk="0" h="676" w="675">
                    <a:moveTo>
                      <a:pt x="675" y="338"/>
                    </a:moveTo>
                    <a:cubicBezTo>
                      <a:pt x="675" y="525"/>
                      <a:pt x="524" y="676"/>
                      <a:pt x="337" y="676"/>
                    </a:cubicBezTo>
                    <a:cubicBezTo>
                      <a:pt x="151" y="676"/>
                      <a:pt x="0" y="525"/>
                      <a:pt x="0" y="338"/>
                    </a:cubicBezTo>
                    <a:cubicBezTo>
                      <a:pt x="0" y="152"/>
                      <a:pt x="151" y="0"/>
                      <a:pt x="337" y="0"/>
                    </a:cubicBezTo>
                    <a:cubicBezTo>
                      <a:pt x="524" y="0"/>
                      <a:pt x="675" y="152"/>
                      <a:pt x="675" y="338"/>
                    </a:cubicBezTo>
                    <a:close/>
                  </a:path>
                </a:pathLst>
              </a:custGeom>
              <a:solidFill>
                <a:schemeClr val="dk2"/>
              </a:solidFill>
              <a:ln cap="flat" cmpd="sng" w="19050">
                <a:solidFill>
                  <a:schemeClr val="dk1"/>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sp>
        <p:nvSpPr>
          <p:cNvPr id="179" name="Google Shape;179;p5"/>
          <p:cNvSpPr txBox="1"/>
          <p:nvPr>
            <p:ph idx="1" type="subTitle"/>
          </p:nvPr>
        </p:nvSpPr>
        <p:spPr>
          <a:xfrm>
            <a:off x="1290750" y="2873142"/>
            <a:ext cx="2907600" cy="4257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Bebas Neue"/>
              <a:buNone/>
              <a:defRPr b="1" sz="1800">
                <a:latin typeface="Days One"/>
                <a:ea typeface="Days One"/>
                <a:cs typeface="Days One"/>
                <a:sym typeface="Days One"/>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80" name="Google Shape;180;p5"/>
          <p:cNvSpPr txBox="1"/>
          <p:nvPr>
            <p:ph idx="2" type="subTitle"/>
          </p:nvPr>
        </p:nvSpPr>
        <p:spPr>
          <a:xfrm>
            <a:off x="4945625" y="2873142"/>
            <a:ext cx="2907600" cy="425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b="1" sz="1800">
                <a:latin typeface="Days One"/>
                <a:ea typeface="Days One"/>
                <a:cs typeface="Days One"/>
                <a:sym typeface="Days One"/>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81" name="Google Shape;181;p5"/>
          <p:cNvSpPr txBox="1"/>
          <p:nvPr>
            <p:ph idx="3" type="subTitle"/>
          </p:nvPr>
        </p:nvSpPr>
        <p:spPr>
          <a:xfrm>
            <a:off x="1290750" y="3182195"/>
            <a:ext cx="2907600" cy="1071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82" name="Google Shape;182;p5"/>
          <p:cNvSpPr txBox="1"/>
          <p:nvPr>
            <p:ph idx="4" type="subTitle"/>
          </p:nvPr>
        </p:nvSpPr>
        <p:spPr>
          <a:xfrm>
            <a:off x="4945625" y="3182195"/>
            <a:ext cx="2907600" cy="1071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83" name="Google Shape;183;p5"/>
          <p:cNvSpPr txBox="1"/>
          <p:nvPr>
            <p:ph type="title"/>
          </p:nvPr>
        </p:nvSpPr>
        <p:spPr>
          <a:xfrm>
            <a:off x="896750" y="941350"/>
            <a:ext cx="7351200" cy="572700"/>
          </a:xfrm>
          <a:prstGeom prst="rect">
            <a:avLst/>
          </a:prstGeom>
          <a:ln>
            <a:noFill/>
          </a:ln>
        </p:spPr>
        <p:txBody>
          <a:bodyPr anchorCtr="0" anchor="t" bIns="91425" lIns="91425" spcFirstLastPara="1" rIns="91425" wrap="square" tIns="91425">
            <a:noAutofit/>
          </a:bodyPr>
          <a:lstStyle>
            <a:lvl1pPr lvl="0" rtl="0" algn="ctr">
              <a:spcBef>
                <a:spcPts val="0"/>
              </a:spcBef>
              <a:spcAft>
                <a:spcPts val="0"/>
              </a:spcAft>
              <a:buSzPts val="3000"/>
              <a:buNone/>
              <a:defRPr sz="28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84" name="Shape 184"/>
        <p:cNvGrpSpPr/>
        <p:nvPr/>
      </p:nvGrpSpPr>
      <p:grpSpPr>
        <a:xfrm>
          <a:off x="0" y="0"/>
          <a:ext cx="0" cy="0"/>
          <a:chOff x="0" y="0"/>
          <a:chExt cx="0" cy="0"/>
        </a:xfrm>
      </p:grpSpPr>
      <p:grpSp>
        <p:nvGrpSpPr>
          <p:cNvPr id="185" name="Google Shape;185;p6"/>
          <p:cNvGrpSpPr/>
          <p:nvPr/>
        </p:nvGrpSpPr>
        <p:grpSpPr>
          <a:xfrm>
            <a:off x="-199950" y="-327450"/>
            <a:ext cx="9543900" cy="5646000"/>
            <a:chOff x="-199950" y="-251250"/>
            <a:chExt cx="9543900" cy="5646000"/>
          </a:xfrm>
        </p:grpSpPr>
        <p:cxnSp>
          <p:nvCxnSpPr>
            <p:cNvPr id="186" name="Google Shape;186;p6"/>
            <p:cNvCxnSpPr/>
            <p:nvPr/>
          </p:nvCxnSpPr>
          <p:spPr>
            <a:xfrm rot="10800000">
              <a:off x="314625" y="-251250"/>
              <a:ext cx="0" cy="5646000"/>
            </a:xfrm>
            <a:prstGeom prst="straightConnector1">
              <a:avLst/>
            </a:prstGeom>
            <a:noFill/>
            <a:ln cap="flat" cmpd="sng" w="19050">
              <a:solidFill>
                <a:schemeClr val="accent3"/>
              </a:solidFill>
              <a:prstDash val="solid"/>
              <a:round/>
              <a:headEnd len="med" w="med" type="none"/>
              <a:tailEnd len="med" w="med" type="none"/>
            </a:ln>
          </p:spPr>
        </p:cxnSp>
        <p:cxnSp>
          <p:nvCxnSpPr>
            <p:cNvPr id="187" name="Google Shape;187;p6"/>
            <p:cNvCxnSpPr/>
            <p:nvPr/>
          </p:nvCxnSpPr>
          <p:spPr>
            <a:xfrm rot="10800000">
              <a:off x="882327" y="-251250"/>
              <a:ext cx="0" cy="5646000"/>
            </a:xfrm>
            <a:prstGeom prst="straightConnector1">
              <a:avLst/>
            </a:prstGeom>
            <a:noFill/>
            <a:ln cap="flat" cmpd="sng" w="19050">
              <a:solidFill>
                <a:schemeClr val="accent3"/>
              </a:solidFill>
              <a:prstDash val="solid"/>
              <a:round/>
              <a:headEnd len="med" w="med" type="none"/>
              <a:tailEnd len="med" w="med" type="none"/>
            </a:ln>
          </p:spPr>
        </p:cxnSp>
        <p:cxnSp>
          <p:nvCxnSpPr>
            <p:cNvPr id="188" name="Google Shape;188;p6"/>
            <p:cNvCxnSpPr/>
            <p:nvPr/>
          </p:nvCxnSpPr>
          <p:spPr>
            <a:xfrm rot="10800000">
              <a:off x="1450028" y="-251250"/>
              <a:ext cx="0" cy="5646000"/>
            </a:xfrm>
            <a:prstGeom prst="straightConnector1">
              <a:avLst/>
            </a:prstGeom>
            <a:noFill/>
            <a:ln cap="flat" cmpd="sng" w="19050">
              <a:solidFill>
                <a:schemeClr val="accent3"/>
              </a:solidFill>
              <a:prstDash val="solid"/>
              <a:round/>
              <a:headEnd len="med" w="med" type="none"/>
              <a:tailEnd len="med" w="med" type="none"/>
            </a:ln>
          </p:spPr>
        </p:cxnSp>
        <p:cxnSp>
          <p:nvCxnSpPr>
            <p:cNvPr id="189" name="Google Shape;189;p6"/>
            <p:cNvCxnSpPr/>
            <p:nvPr/>
          </p:nvCxnSpPr>
          <p:spPr>
            <a:xfrm rot="10800000">
              <a:off x="2017730" y="-251250"/>
              <a:ext cx="0" cy="5646000"/>
            </a:xfrm>
            <a:prstGeom prst="straightConnector1">
              <a:avLst/>
            </a:prstGeom>
            <a:noFill/>
            <a:ln cap="flat" cmpd="sng" w="19050">
              <a:solidFill>
                <a:schemeClr val="accent3"/>
              </a:solidFill>
              <a:prstDash val="solid"/>
              <a:round/>
              <a:headEnd len="med" w="med" type="none"/>
              <a:tailEnd len="med" w="med" type="none"/>
            </a:ln>
          </p:spPr>
        </p:cxnSp>
        <p:cxnSp>
          <p:nvCxnSpPr>
            <p:cNvPr id="190" name="Google Shape;190;p6"/>
            <p:cNvCxnSpPr/>
            <p:nvPr/>
          </p:nvCxnSpPr>
          <p:spPr>
            <a:xfrm rot="10800000">
              <a:off x="2585432" y="-251250"/>
              <a:ext cx="0" cy="5646000"/>
            </a:xfrm>
            <a:prstGeom prst="straightConnector1">
              <a:avLst/>
            </a:prstGeom>
            <a:noFill/>
            <a:ln cap="flat" cmpd="sng" w="19050">
              <a:solidFill>
                <a:schemeClr val="accent3"/>
              </a:solidFill>
              <a:prstDash val="solid"/>
              <a:round/>
              <a:headEnd len="med" w="med" type="none"/>
              <a:tailEnd len="med" w="med" type="none"/>
            </a:ln>
          </p:spPr>
        </p:cxnSp>
        <p:cxnSp>
          <p:nvCxnSpPr>
            <p:cNvPr id="191" name="Google Shape;191;p6"/>
            <p:cNvCxnSpPr/>
            <p:nvPr/>
          </p:nvCxnSpPr>
          <p:spPr>
            <a:xfrm rot="10800000">
              <a:off x="3153133" y="-251250"/>
              <a:ext cx="0" cy="5646000"/>
            </a:xfrm>
            <a:prstGeom prst="straightConnector1">
              <a:avLst/>
            </a:prstGeom>
            <a:noFill/>
            <a:ln cap="flat" cmpd="sng" w="19050">
              <a:solidFill>
                <a:schemeClr val="accent3"/>
              </a:solidFill>
              <a:prstDash val="solid"/>
              <a:round/>
              <a:headEnd len="med" w="med" type="none"/>
              <a:tailEnd len="med" w="med" type="none"/>
            </a:ln>
          </p:spPr>
        </p:cxnSp>
        <p:cxnSp>
          <p:nvCxnSpPr>
            <p:cNvPr id="192" name="Google Shape;192;p6"/>
            <p:cNvCxnSpPr/>
            <p:nvPr/>
          </p:nvCxnSpPr>
          <p:spPr>
            <a:xfrm rot="10800000">
              <a:off x="3720835" y="-251250"/>
              <a:ext cx="0" cy="5646000"/>
            </a:xfrm>
            <a:prstGeom prst="straightConnector1">
              <a:avLst/>
            </a:prstGeom>
            <a:noFill/>
            <a:ln cap="flat" cmpd="sng" w="19050">
              <a:solidFill>
                <a:schemeClr val="accent3"/>
              </a:solidFill>
              <a:prstDash val="solid"/>
              <a:round/>
              <a:headEnd len="med" w="med" type="none"/>
              <a:tailEnd len="med" w="med" type="none"/>
            </a:ln>
          </p:spPr>
        </p:cxnSp>
        <p:cxnSp>
          <p:nvCxnSpPr>
            <p:cNvPr id="193" name="Google Shape;193;p6"/>
            <p:cNvCxnSpPr/>
            <p:nvPr/>
          </p:nvCxnSpPr>
          <p:spPr>
            <a:xfrm rot="10800000">
              <a:off x="4288537" y="-251250"/>
              <a:ext cx="0" cy="5646000"/>
            </a:xfrm>
            <a:prstGeom prst="straightConnector1">
              <a:avLst/>
            </a:prstGeom>
            <a:noFill/>
            <a:ln cap="flat" cmpd="sng" w="19050">
              <a:solidFill>
                <a:schemeClr val="accent3"/>
              </a:solidFill>
              <a:prstDash val="solid"/>
              <a:round/>
              <a:headEnd len="med" w="med" type="none"/>
              <a:tailEnd len="med" w="med" type="none"/>
            </a:ln>
          </p:spPr>
        </p:cxnSp>
        <p:cxnSp>
          <p:nvCxnSpPr>
            <p:cNvPr id="194" name="Google Shape;194;p6"/>
            <p:cNvCxnSpPr/>
            <p:nvPr/>
          </p:nvCxnSpPr>
          <p:spPr>
            <a:xfrm rot="10800000">
              <a:off x="4856238" y="-251250"/>
              <a:ext cx="0" cy="5646000"/>
            </a:xfrm>
            <a:prstGeom prst="straightConnector1">
              <a:avLst/>
            </a:prstGeom>
            <a:noFill/>
            <a:ln cap="flat" cmpd="sng" w="19050">
              <a:solidFill>
                <a:schemeClr val="accent3"/>
              </a:solidFill>
              <a:prstDash val="solid"/>
              <a:round/>
              <a:headEnd len="med" w="med" type="none"/>
              <a:tailEnd len="med" w="med" type="none"/>
            </a:ln>
          </p:spPr>
        </p:cxnSp>
        <p:cxnSp>
          <p:nvCxnSpPr>
            <p:cNvPr id="195" name="Google Shape;195;p6"/>
            <p:cNvCxnSpPr/>
            <p:nvPr/>
          </p:nvCxnSpPr>
          <p:spPr>
            <a:xfrm rot="10800000">
              <a:off x="5423940" y="-251250"/>
              <a:ext cx="0" cy="5646000"/>
            </a:xfrm>
            <a:prstGeom prst="straightConnector1">
              <a:avLst/>
            </a:prstGeom>
            <a:noFill/>
            <a:ln cap="flat" cmpd="sng" w="19050">
              <a:solidFill>
                <a:schemeClr val="accent3"/>
              </a:solidFill>
              <a:prstDash val="solid"/>
              <a:round/>
              <a:headEnd len="med" w="med" type="none"/>
              <a:tailEnd len="med" w="med" type="none"/>
            </a:ln>
          </p:spPr>
        </p:cxnSp>
        <p:cxnSp>
          <p:nvCxnSpPr>
            <p:cNvPr id="196" name="Google Shape;196;p6"/>
            <p:cNvCxnSpPr/>
            <p:nvPr/>
          </p:nvCxnSpPr>
          <p:spPr>
            <a:xfrm rot="10800000">
              <a:off x="5991642" y="-251250"/>
              <a:ext cx="0" cy="5646000"/>
            </a:xfrm>
            <a:prstGeom prst="straightConnector1">
              <a:avLst/>
            </a:prstGeom>
            <a:noFill/>
            <a:ln cap="flat" cmpd="sng" w="19050">
              <a:solidFill>
                <a:schemeClr val="accent3"/>
              </a:solidFill>
              <a:prstDash val="solid"/>
              <a:round/>
              <a:headEnd len="med" w="med" type="none"/>
              <a:tailEnd len="med" w="med" type="none"/>
            </a:ln>
          </p:spPr>
        </p:cxnSp>
        <p:cxnSp>
          <p:nvCxnSpPr>
            <p:cNvPr id="197" name="Google Shape;197;p6"/>
            <p:cNvCxnSpPr/>
            <p:nvPr/>
          </p:nvCxnSpPr>
          <p:spPr>
            <a:xfrm rot="10800000">
              <a:off x="6559343" y="-251250"/>
              <a:ext cx="0" cy="5646000"/>
            </a:xfrm>
            <a:prstGeom prst="straightConnector1">
              <a:avLst/>
            </a:prstGeom>
            <a:noFill/>
            <a:ln cap="flat" cmpd="sng" w="19050">
              <a:solidFill>
                <a:schemeClr val="accent3"/>
              </a:solidFill>
              <a:prstDash val="solid"/>
              <a:round/>
              <a:headEnd len="med" w="med" type="none"/>
              <a:tailEnd len="med" w="med" type="none"/>
            </a:ln>
          </p:spPr>
        </p:cxnSp>
        <p:cxnSp>
          <p:nvCxnSpPr>
            <p:cNvPr id="198" name="Google Shape;198;p6"/>
            <p:cNvCxnSpPr/>
            <p:nvPr/>
          </p:nvCxnSpPr>
          <p:spPr>
            <a:xfrm rot="10800000">
              <a:off x="7127045" y="-251250"/>
              <a:ext cx="0" cy="5646000"/>
            </a:xfrm>
            <a:prstGeom prst="straightConnector1">
              <a:avLst/>
            </a:prstGeom>
            <a:noFill/>
            <a:ln cap="flat" cmpd="sng" w="19050">
              <a:solidFill>
                <a:schemeClr val="accent3"/>
              </a:solidFill>
              <a:prstDash val="solid"/>
              <a:round/>
              <a:headEnd len="med" w="med" type="none"/>
              <a:tailEnd len="med" w="med" type="none"/>
            </a:ln>
          </p:spPr>
        </p:cxnSp>
        <p:cxnSp>
          <p:nvCxnSpPr>
            <p:cNvPr id="199" name="Google Shape;199;p6"/>
            <p:cNvCxnSpPr/>
            <p:nvPr/>
          </p:nvCxnSpPr>
          <p:spPr>
            <a:xfrm rot="10800000">
              <a:off x="7694747" y="-251250"/>
              <a:ext cx="0" cy="5646000"/>
            </a:xfrm>
            <a:prstGeom prst="straightConnector1">
              <a:avLst/>
            </a:prstGeom>
            <a:noFill/>
            <a:ln cap="flat" cmpd="sng" w="19050">
              <a:solidFill>
                <a:schemeClr val="accent3"/>
              </a:solidFill>
              <a:prstDash val="solid"/>
              <a:round/>
              <a:headEnd len="med" w="med" type="none"/>
              <a:tailEnd len="med" w="med" type="none"/>
            </a:ln>
          </p:spPr>
        </p:cxnSp>
        <p:cxnSp>
          <p:nvCxnSpPr>
            <p:cNvPr id="200" name="Google Shape;200;p6"/>
            <p:cNvCxnSpPr/>
            <p:nvPr/>
          </p:nvCxnSpPr>
          <p:spPr>
            <a:xfrm rot="10800000">
              <a:off x="8262448" y="-251250"/>
              <a:ext cx="0" cy="5646000"/>
            </a:xfrm>
            <a:prstGeom prst="straightConnector1">
              <a:avLst/>
            </a:prstGeom>
            <a:noFill/>
            <a:ln cap="flat" cmpd="sng" w="19050">
              <a:solidFill>
                <a:schemeClr val="accent3"/>
              </a:solidFill>
              <a:prstDash val="solid"/>
              <a:round/>
              <a:headEnd len="med" w="med" type="none"/>
              <a:tailEnd len="med" w="med" type="none"/>
            </a:ln>
          </p:spPr>
        </p:cxnSp>
        <p:cxnSp>
          <p:nvCxnSpPr>
            <p:cNvPr id="201" name="Google Shape;201;p6"/>
            <p:cNvCxnSpPr/>
            <p:nvPr/>
          </p:nvCxnSpPr>
          <p:spPr>
            <a:xfrm>
              <a:off x="-199950" y="234113"/>
              <a:ext cx="9543900" cy="0"/>
            </a:xfrm>
            <a:prstGeom prst="straightConnector1">
              <a:avLst/>
            </a:prstGeom>
            <a:noFill/>
            <a:ln cap="flat" cmpd="sng" w="19050">
              <a:solidFill>
                <a:schemeClr val="accent3"/>
              </a:solidFill>
              <a:prstDash val="solid"/>
              <a:round/>
              <a:headEnd len="med" w="med" type="none"/>
              <a:tailEnd len="med" w="med" type="none"/>
            </a:ln>
          </p:spPr>
        </p:cxnSp>
        <p:cxnSp>
          <p:nvCxnSpPr>
            <p:cNvPr id="202" name="Google Shape;202;p6"/>
            <p:cNvCxnSpPr/>
            <p:nvPr/>
          </p:nvCxnSpPr>
          <p:spPr>
            <a:xfrm>
              <a:off x="-199950" y="753635"/>
              <a:ext cx="9543900" cy="0"/>
            </a:xfrm>
            <a:prstGeom prst="straightConnector1">
              <a:avLst/>
            </a:prstGeom>
            <a:noFill/>
            <a:ln cap="flat" cmpd="sng" w="19050">
              <a:solidFill>
                <a:schemeClr val="accent3"/>
              </a:solidFill>
              <a:prstDash val="solid"/>
              <a:round/>
              <a:headEnd len="med" w="med" type="none"/>
              <a:tailEnd len="med" w="med" type="none"/>
            </a:ln>
          </p:spPr>
        </p:cxnSp>
        <p:cxnSp>
          <p:nvCxnSpPr>
            <p:cNvPr id="203" name="Google Shape;203;p6"/>
            <p:cNvCxnSpPr/>
            <p:nvPr/>
          </p:nvCxnSpPr>
          <p:spPr>
            <a:xfrm>
              <a:off x="-199950" y="1273157"/>
              <a:ext cx="9543900" cy="0"/>
            </a:xfrm>
            <a:prstGeom prst="straightConnector1">
              <a:avLst/>
            </a:prstGeom>
            <a:noFill/>
            <a:ln cap="flat" cmpd="sng" w="19050">
              <a:solidFill>
                <a:schemeClr val="accent3"/>
              </a:solidFill>
              <a:prstDash val="solid"/>
              <a:round/>
              <a:headEnd len="med" w="med" type="none"/>
              <a:tailEnd len="med" w="med" type="none"/>
            </a:ln>
          </p:spPr>
        </p:cxnSp>
        <p:cxnSp>
          <p:nvCxnSpPr>
            <p:cNvPr id="204" name="Google Shape;204;p6"/>
            <p:cNvCxnSpPr/>
            <p:nvPr/>
          </p:nvCxnSpPr>
          <p:spPr>
            <a:xfrm>
              <a:off x="-199950" y="1792679"/>
              <a:ext cx="9543900" cy="0"/>
            </a:xfrm>
            <a:prstGeom prst="straightConnector1">
              <a:avLst/>
            </a:prstGeom>
            <a:noFill/>
            <a:ln cap="flat" cmpd="sng" w="19050">
              <a:solidFill>
                <a:schemeClr val="accent3"/>
              </a:solidFill>
              <a:prstDash val="solid"/>
              <a:round/>
              <a:headEnd len="med" w="med" type="none"/>
              <a:tailEnd len="med" w="med" type="none"/>
            </a:ln>
          </p:spPr>
        </p:cxnSp>
        <p:cxnSp>
          <p:nvCxnSpPr>
            <p:cNvPr id="205" name="Google Shape;205;p6"/>
            <p:cNvCxnSpPr/>
            <p:nvPr/>
          </p:nvCxnSpPr>
          <p:spPr>
            <a:xfrm>
              <a:off x="-199950" y="2312201"/>
              <a:ext cx="9543900" cy="0"/>
            </a:xfrm>
            <a:prstGeom prst="straightConnector1">
              <a:avLst/>
            </a:prstGeom>
            <a:noFill/>
            <a:ln cap="flat" cmpd="sng" w="19050">
              <a:solidFill>
                <a:schemeClr val="accent3"/>
              </a:solidFill>
              <a:prstDash val="solid"/>
              <a:round/>
              <a:headEnd len="med" w="med" type="none"/>
              <a:tailEnd len="med" w="med" type="none"/>
            </a:ln>
          </p:spPr>
        </p:cxnSp>
        <p:cxnSp>
          <p:nvCxnSpPr>
            <p:cNvPr id="206" name="Google Shape;206;p6"/>
            <p:cNvCxnSpPr/>
            <p:nvPr/>
          </p:nvCxnSpPr>
          <p:spPr>
            <a:xfrm>
              <a:off x="-199950" y="2831724"/>
              <a:ext cx="9543900" cy="0"/>
            </a:xfrm>
            <a:prstGeom prst="straightConnector1">
              <a:avLst/>
            </a:prstGeom>
            <a:noFill/>
            <a:ln cap="flat" cmpd="sng" w="19050">
              <a:solidFill>
                <a:schemeClr val="accent3"/>
              </a:solidFill>
              <a:prstDash val="solid"/>
              <a:round/>
              <a:headEnd len="med" w="med" type="none"/>
              <a:tailEnd len="med" w="med" type="none"/>
            </a:ln>
          </p:spPr>
        </p:cxnSp>
        <p:cxnSp>
          <p:nvCxnSpPr>
            <p:cNvPr id="207" name="Google Shape;207;p6"/>
            <p:cNvCxnSpPr/>
            <p:nvPr/>
          </p:nvCxnSpPr>
          <p:spPr>
            <a:xfrm>
              <a:off x="-199950" y="3351246"/>
              <a:ext cx="9543900" cy="0"/>
            </a:xfrm>
            <a:prstGeom prst="straightConnector1">
              <a:avLst/>
            </a:prstGeom>
            <a:noFill/>
            <a:ln cap="flat" cmpd="sng" w="19050">
              <a:solidFill>
                <a:schemeClr val="accent3"/>
              </a:solidFill>
              <a:prstDash val="solid"/>
              <a:round/>
              <a:headEnd len="med" w="med" type="none"/>
              <a:tailEnd len="med" w="med" type="none"/>
            </a:ln>
          </p:spPr>
        </p:cxnSp>
        <p:cxnSp>
          <p:nvCxnSpPr>
            <p:cNvPr id="208" name="Google Shape;208;p6"/>
            <p:cNvCxnSpPr/>
            <p:nvPr/>
          </p:nvCxnSpPr>
          <p:spPr>
            <a:xfrm>
              <a:off x="-199950" y="3870768"/>
              <a:ext cx="9543900" cy="0"/>
            </a:xfrm>
            <a:prstGeom prst="straightConnector1">
              <a:avLst/>
            </a:prstGeom>
            <a:noFill/>
            <a:ln cap="flat" cmpd="sng" w="19050">
              <a:solidFill>
                <a:schemeClr val="accent3"/>
              </a:solidFill>
              <a:prstDash val="solid"/>
              <a:round/>
              <a:headEnd len="med" w="med" type="none"/>
              <a:tailEnd len="med" w="med" type="none"/>
            </a:ln>
          </p:spPr>
        </p:cxnSp>
        <p:cxnSp>
          <p:nvCxnSpPr>
            <p:cNvPr id="209" name="Google Shape;209;p6"/>
            <p:cNvCxnSpPr/>
            <p:nvPr/>
          </p:nvCxnSpPr>
          <p:spPr>
            <a:xfrm>
              <a:off x="-199950" y="4390290"/>
              <a:ext cx="9543900" cy="0"/>
            </a:xfrm>
            <a:prstGeom prst="straightConnector1">
              <a:avLst/>
            </a:prstGeom>
            <a:noFill/>
            <a:ln cap="flat" cmpd="sng" w="19050">
              <a:solidFill>
                <a:schemeClr val="accent3"/>
              </a:solidFill>
              <a:prstDash val="solid"/>
              <a:round/>
              <a:headEnd len="med" w="med" type="none"/>
              <a:tailEnd len="med" w="med" type="none"/>
            </a:ln>
          </p:spPr>
        </p:cxnSp>
        <p:cxnSp>
          <p:nvCxnSpPr>
            <p:cNvPr id="210" name="Google Shape;210;p6"/>
            <p:cNvCxnSpPr/>
            <p:nvPr/>
          </p:nvCxnSpPr>
          <p:spPr>
            <a:xfrm>
              <a:off x="-199950" y="4909813"/>
              <a:ext cx="9543900" cy="0"/>
            </a:xfrm>
            <a:prstGeom prst="straightConnector1">
              <a:avLst/>
            </a:prstGeom>
            <a:noFill/>
            <a:ln cap="flat" cmpd="sng" w="19050">
              <a:solidFill>
                <a:schemeClr val="accent3"/>
              </a:solidFill>
              <a:prstDash val="solid"/>
              <a:round/>
              <a:headEnd len="med" w="med" type="none"/>
              <a:tailEnd len="med" w="med" type="none"/>
            </a:ln>
          </p:spPr>
        </p:cxnSp>
        <p:cxnSp>
          <p:nvCxnSpPr>
            <p:cNvPr id="211" name="Google Shape;211;p6"/>
            <p:cNvCxnSpPr/>
            <p:nvPr/>
          </p:nvCxnSpPr>
          <p:spPr>
            <a:xfrm rot="10800000">
              <a:off x="8830150" y="-251250"/>
              <a:ext cx="0" cy="5646000"/>
            </a:xfrm>
            <a:prstGeom prst="straightConnector1">
              <a:avLst/>
            </a:prstGeom>
            <a:noFill/>
            <a:ln cap="flat" cmpd="sng" w="19050">
              <a:solidFill>
                <a:schemeClr val="accent3"/>
              </a:solidFill>
              <a:prstDash val="solid"/>
              <a:round/>
              <a:headEnd len="med" w="med" type="none"/>
              <a:tailEnd len="med" w="med" type="none"/>
            </a:ln>
          </p:spPr>
        </p:cxnSp>
      </p:grpSp>
      <p:grpSp>
        <p:nvGrpSpPr>
          <p:cNvPr id="212" name="Google Shape;212;p6"/>
          <p:cNvGrpSpPr/>
          <p:nvPr/>
        </p:nvGrpSpPr>
        <p:grpSpPr>
          <a:xfrm>
            <a:off x="473650" y="274900"/>
            <a:ext cx="8349800" cy="4746124"/>
            <a:chOff x="473650" y="274900"/>
            <a:chExt cx="8349800" cy="4746124"/>
          </a:xfrm>
        </p:grpSpPr>
        <p:grpSp>
          <p:nvGrpSpPr>
            <p:cNvPr id="213" name="Google Shape;213;p6"/>
            <p:cNvGrpSpPr/>
            <p:nvPr/>
          </p:nvGrpSpPr>
          <p:grpSpPr>
            <a:xfrm>
              <a:off x="626050" y="427300"/>
              <a:ext cx="8197400" cy="4593724"/>
              <a:chOff x="-280802" y="20880"/>
              <a:chExt cx="10622522" cy="5952733"/>
            </a:xfrm>
          </p:grpSpPr>
          <p:sp>
            <p:nvSpPr>
              <p:cNvPr id="214" name="Google Shape;214;p6"/>
              <p:cNvSpPr/>
              <p:nvPr/>
            </p:nvSpPr>
            <p:spPr>
              <a:xfrm>
                <a:off x="-280802" y="549713"/>
                <a:ext cx="10622520" cy="5423901"/>
              </a:xfrm>
              <a:custGeom>
                <a:rect b="b" l="l" r="r" t="t"/>
                <a:pathLst>
                  <a:path extrusionOk="0" h="14157" w="29507">
                    <a:moveTo>
                      <a:pt x="0" y="14157"/>
                    </a:moveTo>
                    <a:lnTo>
                      <a:pt x="29507" y="14157"/>
                    </a:lnTo>
                    <a:lnTo>
                      <a:pt x="29507" y="0"/>
                    </a:lnTo>
                    <a:lnTo>
                      <a:pt x="0" y="0"/>
                    </a:lnTo>
                    <a:lnTo>
                      <a:pt x="0" y="14157"/>
                    </a:lnTo>
                    <a:close/>
                  </a:path>
                </a:pathLst>
              </a:custGeom>
              <a:solidFill>
                <a:srgbClr val="FFFFFF"/>
              </a:solidFill>
              <a:ln cap="flat" cmpd="sng" w="19050">
                <a:solidFill>
                  <a:schemeClr val="dk1"/>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15" name="Google Shape;215;p6"/>
              <p:cNvSpPr/>
              <p:nvPr/>
            </p:nvSpPr>
            <p:spPr>
              <a:xfrm>
                <a:off x="-280800" y="20880"/>
                <a:ext cx="10622520" cy="528840"/>
              </a:xfrm>
              <a:custGeom>
                <a:rect b="b" l="l" r="r" t="t"/>
                <a:pathLst>
                  <a:path extrusionOk="0" h="1469" w="29507">
                    <a:moveTo>
                      <a:pt x="28655" y="0"/>
                    </a:moveTo>
                    <a:lnTo>
                      <a:pt x="851" y="0"/>
                    </a:lnTo>
                    <a:cubicBezTo>
                      <a:pt x="381" y="0"/>
                      <a:pt x="0" y="312"/>
                      <a:pt x="0" y="698"/>
                    </a:cubicBezTo>
                    <a:lnTo>
                      <a:pt x="0" y="1469"/>
                    </a:lnTo>
                    <a:lnTo>
                      <a:pt x="29507" y="1469"/>
                    </a:lnTo>
                    <a:lnTo>
                      <a:pt x="29507" y="698"/>
                    </a:lnTo>
                    <a:cubicBezTo>
                      <a:pt x="29507" y="312"/>
                      <a:pt x="29126" y="0"/>
                      <a:pt x="28655" y="0"/>
                    </a:cubicBezTo>
                    <a:close/>
                  </a:path>
                </a:pathLst>
              </a:custGeom>
              <a:solidFill>
                <a:schemeClr val="accent2"/>
              </a:solidFill>
              <a:ln cap="flat" cmpd="sng" w="19050">
                <a:solidFill>
                  <a:schemeClr val="dk1"/>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16" name="Google Shape;216;p6"/>
              <p:cNvSpPr/>
              <p:nvPr/>
            </p:nvSpPr>
            <p:spPr>
              <a:xfrm>
                <a:off x="-47880" y="163440"/>
                <a:ext cx="243000" cy="243360"/>
              </a:xfrm>
              <a:custGeom>
                <a:rect b="b" l="l" r="r" t="t"/>
                <a:pathLst>
                  <a:path extrusionOk="0" h="676" w="675">
                    <a:moveTo>
                      <a:pt x="675" y="338"/>
                    </a:moveTo>
                    <a:cubicBezTo>
                      <a:pt x="675" y="525"/>
                      <a:pt x="524" y="676"/>
                      <a:pt x="337" y="676"/>
                    </a:cubicBezTo>
                    <a:cubicBezTo>
                      <a:pt x="151" y="676"/>
                      <a:pt x="0" y="525"/>
                      <a:pt x="0" y="338"/>
                    </a:cubicBezTo>
                    <a:cubicBezTo>
                      <a:pt x="0" y="152"/>
                      <a:pt x="151" y="0"/>
                      <a:pt x="337" y="0"/>
                    </a:cubicBezTo>
                    <a:cubicBezTo>
                      <a:pt x="524" y="0"/>
                      <a:pt x="675" y="152"/>
                      <a:pt x="675" y="338"/>
                    </a:cubicBezTo>
                    <a:close/>
                  </a:path>
                </a:pathLst>
              </a:custGeom>
              <a:solidFill>
                <a:schemeClr val="lt1"/>
              </a:solidFill>
              <a:ln cap="flat" cmpd="sng" w="19050">
                <a:solidFill>
                  <a:schemeClr val="dk1"/>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17" name="Google Shape;217;p6"/>
              <p:cNvSpPr/>
              <p:nvPr/>
            </p:nvSpPr>
            <p:spPr>
              <a:xfrm>
                <a:off x="327960" y="163440"/>
                <a:ext cx="243000" cy="243360"/>
              </a:xfrm>
              <a:custGeom>
                <a:rect b="b" l="l" r="r" t="t"/>
                <a:pathLst>
                  <a:path extrusionOk="0" h="676" w="675">
                    <a:moveTo>
                      <a:pt x="675" y="338"/>
                    </a:moveTo>
                    <a:cubicBezTo>
                      <a:pt x="675" y="525"/>
                      <a:pt x="524" y="676"/>
                      <a:pt x="337" y="676"/>
                    </a:cubicBezTo>
                    <a:cubicBezTo>
                      <a:pt x="151" y="676"/>
                      <a:pt x="0" y="525"/>
                      <a:pt x="0" y="338"/>
                    </a:cubicBezTo>
                    <a:cubicBezTo>
                      <a:pt x="0" y="152"/>
                      <a:pt x="151" y="0"/>
                      <a:pt x="337" y="0"/>
                    </a:cubicBezTo>
                    <a:cubicBezTo>
                      <a:pt x="524" y="0"/>
                      <a:pt x="675" y="152"/>
                      <a:pt x="675" y="338"/>
                    </a:cubicBezTo>
                    <a:close/>
                  </a:path>
                </a:pathLst>
              </a:custGeom>
              <a:solidFill>
                <a:schemeClr val="dk1"/>
              </a:solidFill>
              <a:ln cap="flat" cmpd="sng" w="19050">
                <a:solidFill>
                  <a:schemeClr val="dk1"/>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18" name="Google Shape;218;p6"/>
              <p:cNvSpPr/>
              <p:nvPr/>
            </p:nvSpPr>
            <p:spPr>
              <a:xfrm>
                <a:off x="703800" y="163440"/>
                <a:ext cx="243000" cy="243360"/>
              </a:xfrm>
              <a:custGeom>
                <a:rect b="b" l="l" r="r" t="t"/>
                <a:pathLst>
                  <a:path extrusionOk="0" h="676" w="675">
                    <a:moveTo>
                      <a:pt x="675" y="338"/>
                    </a:moveTo>
                    <a:cubicBezTo>
                      <a:pt x="675" y="525"/>
                      <a:pt x="524" y="676"/>
                      <a:pt x="337" y="676"/>
                    </a:cubicBezTo>
                    <a:cubicBezTo>
                      <a:pt x="151" y="676"/>
                      <a:pt x="0" y="525"/>
                      <a:pt x="0" y="338"/>
                    </a:cubicBezTo>
                    <a:cubicBezTo>
                      <a:pt x="0" y="152"/>
                      <a:pt x="151" y="0"/>
                      <a:pt x="337" y="0"/>
                    </a:cubicBezTo>
                    <a:cubicBezTo>
                      <a:pt x="524" y="0"/>
                      <a:pt x="675" y="152"/>
                      <a:pt x="675" y="338"/>
                    </a:cubicBezTo>
                    <a:close/>
                  </a:path>
                </a:pathLst>
              </a:custGeom>
              <a:solidFill>
                <a:schemeClr val="dk2"/>
              </a:solidFill>
              <a:ln cap="flat" cmpd="sng" w="19050">
                <a:solidFill>
                  <a:schemeClr val="dk1"/>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nvGrpSpPr>
            <p:cNvPr id="219" name="Google Shape;219;p6"/>
            <p:cNvGrpSpPr/>
            <p:nvPr/>
          </p:nvGrpSpPr>
          <p:grpSpPr>
            <a:xfrm>
              <a:off x="473650" y="274900"/>
              <a:ext cx="8197400" cy="4593724"/>
              <a:chOff x="-280802" y="20880"/>
              <a:chExt cx="10622522" cy="5952733"/>
            </a:xfrm>
          </p:grpSpPr>
          <p:sp>
            <p:nvSpPr>
              <p:cNvPr id="220" name="Google Shape;220;p6"/>
              <p:cNvSpPr/>
              <p:nvPr/>
            </p:nvSpPr>
            <p:spPr>
              <a:xfrm>
                <a:off x="-280802" y="549713"/>
                <a:ext cx="10622520" cy="5423901"/>
              </a:xfrm>
              <a:custGeom>
                <a:rect b="b" l="l" r="r" t="t"/>
                <a:pathLst>
                  <a:path extrusionOk="0" h="14157" w="29507">
                    <a:moveTo>
                      <a:pt x="0" y="14157"/>
                    </a:moveTo>
                    <a:lnTo>
                      <a:pt x="29507" y="14157"/>
                    </a:lnTo>
                    <a:lnTo>
                      <a:pt x="29507" y="0"/>
                    </a:lnTo>
                    <a:lnTo>
                      <a:pt x="0" y="0"/>
                    </a:lnTo>
                    <a:lnTo>
                      <a:pt x="0" y="14157"/>
                    </a:lnTo>
                    <a:close/>
                  </a:path>
                </a:pathLst>
              </a:custGeom>
              <a:solidFill>
                <a:srgbClr val="FFFFFF"/>
              </a:solidFill>
              <a:ln cap="flat" cmpd="sng" w="19050">
                <a:solidFill>
                  <a:schemeClr val="dk1"/>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21" name="Google Shape;221;p6"/>
              <p:cNvSpPr/>
              <p:nvPr/>
            </p:nvSpPr>
            <p:spPr>
              <a:xfrm>
                <a:off x="-280800" y="20880"/>
                <a:ext cx="10622520" cy="528840"/>
              </a:xfrm>
              <a:custGeom>
                <a:rect b="b" l="l" r="r" t="t"/>
                <a:pathLst>
                  <a:path extrusionOk="0" h="1469" w="29507">
                    <a:moveTo>
                      <a:pt x="28655" y="0"/>
                    </a:moveTo>
                    <a:lnTo>
                      <a:pt x="851" y="0"/>
                    </a:lnTo>
                    <a:cubicBezTo>
                      <a:pt x="381" y="0"/>
                      <a:pt x="0" y="312"/>
                      <a:pt x="0" y="698"/>
                    </a:cubicBezTo>
                    <a:lnTo>
                      <a:pt x="0" y="1469"/>
                    </a:lnTo>
                    <a:lnTo>
                      <a:pt x="29507" y="1469"/>
                    </a:lnTo>
                    <a:lnTo>
                      <a:pt x="29507" y="698"/>
                    </a:lnTo>
                    <a:cubicBezTo>
                      <a:pt x="29507" y="312"/>
                      <a:pt x="29126" y="0"/>
                      <a:pt x="28655" y="0"/>
                    </a:cubicBezTo>
                    <a:close/>
                  </a:path>
                </a:pathLst>
              </a:custGeom>
              <a:solidFill>
                <a:schemeClr val="lt2"/>
              </a:solidFill>
              <a:ln cap="flat" cmpd="sng" w="19050">
                <a:solidFill>
                  <a:schemeClr val="dk1"/>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22" name="Google Shape;222;p6"/>
              <p:cNvSpPr/>
              <p:nvPr/>
            </p:nvSpPr>
            <p:spPr>
              <a:xfrm>
                <a:off x="-47880" y="163440"/>
                <a:ext cx="243000" cy="243360"/>
              </a:xfrm>
              <a:custGeom>
                <a:rect b="b" l="l" r="r" t="t"/>
                <a:pathLst>
                  <a:path extrusionOk="0" h="676" w="675">
                    <a:moveTo>
                      <a:pt x="675" y="338"/>
                    </a:moveTo>
                    <a:cubicBezTo>
                      <a:pt x="675" y="525"/>
                      <a:pt x="524" y="676"/>
                      <a:pt x="337" y="676"/>
                    </a:cubicBezTo>
                    <a:cubicBezTo>
                      <a:pt x="151" y="676"/>
                      <a:pt x="0" y="525"/>
                      <a:pt x="0" y="338"/>
                    </a:cubicBezTo>
                    <a:cubicBezTo>
                      <a:pt x="0" y="152"/>
                      <a:pt x="151" y="0"/>
                      <a:pt x="337" y="0"/>
                    </a:cubicBezTo>
                    <a:cubicBezTo>
                      <a:pt x="524" y="0"/>
                      <a:pt x="675" y="152"/>
                      <a:pt x="675" y="338"/>
                    </a:cubicBezTo>
                    <a:close/>
                  </a:path>
                </a:pathLst>
              </a:custGeom>
              <a:solidFill>
                <a:schemeClr val="lt1"/>
              </a:solidFill>
              <a:ln cap="flat" cmpd="sng" w="19050">
                <a:solidFill>
                  <a:schemeClr val="dk1"/>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23" name="Google Shape;223;p6"/>
              <p:cNvSpPr/>
              <p:nvPr/>
            </p:nvSpPr>
            <p:spPr>
              <a:xfrm>
                <a:off x="327960" y="163440"/>
                <a:ext cx="243000" cy="243360"/>
              </a:xfrm>
              <a:custGeom>
                <a:rect b="b" l="l" r="r" t="t"/>
                <a:pathLst>
                  <a:path extrusionOk="0" h="676" w="675">
                    <a:moveTo>
                      <a:pt x="675" y="338"/>
                    </a:moveTo>
                    <a:cubicBezTo>
                      <a:pt x="675" y="525"/>
                      <a:pt x="524" y="676"/>
                      <a:pt x="337" y="676"/>
                    </a:cubicBezTo>
                    <a:cubicBezTo>
                      <a:pt x="151" y="676"/>
                      <a:pt x="0" y="525"/>
                      <a:pt x="0" y="338"/>
                    </a:cubicBezTo>
                    <a:cubicBezTo>
                      <a:pt x="0" y="152"/>
                      <a:pt x="151" y="0"/>
                      <a:pt x="337" y="0"/>
                    </a:cubicBezTo>
                    <a:cubicBezTo>
                      <a:pt x="524" y="0"/>
                      <a:pt x="675" y="152"/>
                      <a:pt x="675" y="338"/>
                    </a:cubicBezTo>
                    <a:close/>
                  </a:path>
                </a:pathLst>
              </a:custGeom>
              <a:solidFill>
                <a:schemeClr val="dk1"/>
              </a:solidFill>
              <a:ln cap="flat" cmpd="sng" w="19050">
                <a:solidFill>
                  <a:schemeClr val="dk1"/>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24" name="Google Shape;224;p6"/>
              <p:cNvSpPr/>
              <p:nvPr/>
            </p:nvSpPr>
            <p:spPr>
              <a:xfrm>
                <a:off x="703800" y="163440"/>
                <a:ext cx="243000" cy="243360"/>
              </a:xfrm>
              <a:custGeom>
                <a:rect b="b" l="l" r="r" t="t"/>
                <a:pathLst>
                  <a:path extrusionOk="0" h="676" w="675">
                    <a:moveTo>
                      <a:pt x="675" y="338"/>
                    </a:moveTo>
                    <a:cubicBezTo>
                      <a:pt x="675" y="525"/>
                      <a:pt x="524" y="676"/>
                      <a:pt x="337" y="676"/>
                    </a:cubicBezTo>
                    <a:cubicBezTo>
                      <a:pt x="151" y="676"/>
                      <a:pt x="0" y="525"/>
                      <a:pt x="0" y="338"/>
                    </a:cubicBezTo>
                    <a:cubicBezTo>
                      <a:pt x="0" y="152"/>
                      <a:pt x="151" y="0"/>
                      <a:pt x="337" y="0"/>
                    </a:cubicBezTo>
                    <a:cubicBezTo>
                      <a:pt x="524" y="0"/>
                      <a:pt x="675" y="152"/>
                      <a:pt x="675" y="338"/>
                    </a:cubicBezTo>
                    <a:close/>
                  </a:path>
                </a:pathLst>
              </a:custGeom>
              <a:solidFill>
                <a:schemeClr val="dk2"/>
              </a:solidFill>
              <a:ln cap="flat" cmpd="sng" w="19050">
                <a:solidFill>
                  <a:schemeClr val="dk1"/>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sp>
        <p:nvSpPr>
          <p:cNvPr id="225" name="Google Shape;225;p6"/>
          <p:cNvSpPr txBox="1"/>
          <p:nvPr>
            <p:ph type="title"/>
          </p:nvPr>
        </p:nvSpPr>
        <p:spPr>
          <a:xfrm>
            <a:off x="896750" y="941350"/>
            <a:ext cx="7351200" cy="572700"/>
          </a:xfrm>
          <a:prstGeom prst="rect">
            <a:avLst/>
          </a:prstGeom>
          <a:ln>
            <a:noFill/>
          </a:ln>
        </p:spPr>
        <p:txBody>
          <a:bodyPr anchorCtr="0" anchor="t" bIns="91425" lIns="91425" spcFirstLastPara="1" rIns="91425" wrap="square" tIns="91425">
            <a:noAutofit/>
          </a:bodyPr>
          <a:lstStyle>
            <a:lvl1pPr lvl="0" rtl="0" algn="ctr">
              <a:spcBef>
                <a:spcPts val="0"/>
              </a:spcBef>
              <a:spcAft>
                <a:spcPts val="0"/>
              </a:spcAft>
              <a:buSzPts val="3000"/>
              <a:buNone/>
              <a:defRPr sz="28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26" name="Shape 226"/>
        <p:cNvGrpSpPr/>
        <p:nvPr/>
      </p:nvGrpSpPr>
      <p:grpSpPr>
        <a:xfrm>
          <a:off x="0" y="0"/>
          <a:ext cx="0" cy="0"/>
          <a:chOff x="0" y="0"/>
          <a:chExt cx="0" cy="0"/>
        </a:xfrm>
      </p:grpSpPr>
      <p:grpSp>
        <p:nvGrpSpPr>
          <p:cNvPr id="227" name="Google Shape;227;p7"/>
          <p:cNvGrpSpPr/>
          <p:nvPr/>
        </p:nvGrpSpPr>
        <p:grpSpPr>
          <a:xfrm>
            <a:off x="-199950" y="-327450"/>
            <a:ext cx="9543900" cy="5646000"/>
            <a:chOff x="-199950" y="-251250"/>
            <a:chExt cx="9543900" cy="5646000"/>
          </a:xfrm>
        </p:grpSpPr>
        <p:cxnSp>
          <p:nvCxnSpPr>
            <p:cNvPr id="228" name="Google Shape;228;p7"/>
            <p:cNvCxnSpPr/>
            <p:nvPr/>
          </p:nvCxnSpPr>
          <p:spPr>
            <a:xfrm rot="10800000">
              <a:off x="314625" y="-251250"/>
              <a:ext cx="0" cy="5646000"/>
            </a:xfrm>
            <a:prstGeom prst="straightConnector1">
              <a:avLst/>
            </a:prstGeom>
            <a:noFill/>
            <a:ln cap="flat" cmpd="sng" w="19050">
              <a:solidFill>
                <a:schemeClr val="accent3"/>
              </a:solidFill>
              <a:prstDash val="solid"/>
              <a:round/>
              <a:headEnd len="med" w="med" type="none"/>
              <a:tailEnd len="med" w="med" type="none"/>
            </a:ln>
          </p:spPr>
        </p:cxnSp>
        <p:cxnSp>
          <p:nvCxnSpPr>
            <p:cNvPr id="229" name="Google Shape;229;p7"/>
            <p:cNvCxnSpPr/>
            <p:nvPr/>
          </p:nvCxnSpPr>
          <p:spPr>
            <a:xfrm rot="10800000">
              <a:off x="882327" y="-251250"/>
              <a:ext cx="0" cy="5646000"/>
            </a:xfrm>
            <a:prstGeom prst="straightConnector1">
              <a:avLst/>
            </a:prstGeom>
            <a:noFill/>
            <a:ln cap="flat" cmpd="sng" w="19050">
              <a:solidFill>
                <a:schemeClr val="accent3"/>
              </a:solidFill>
              <a:prstDash val="solid"/>
              <a:round/>
              <a:headEnd len="med" w="med" type="none"/>
              <a:tailEnd len="med" w="med" type="none"/>
            </a:ln>
          </p:spPr>
        </p:cxnSp>
        <p:cxnSp>
          <p:nvCxnSpPr>
            <p:cNvPr id="230" name="Google Shape;230;p7"/>
            <p:cNvCxnSpPr/>
            <p:nvPr/>
          </p:nvCxnSpPr>
          <p:spPr>
            <a:xfrm rot="10800000">
              <a:off x="1450028" y="-251250"/>
              <a:ext cx="0" cy="5646000"/>
            </a:xfrm>
            <a:prstGeom prst="straightConnector1">
              <a:avLst/>
            </a:prstGeom>
            <a:noFill/>
            <a:ln cap="flat" cmpd="sng" w="19050">
              <a:solidFill>
                <a:schemeClr val="accent3"/>
              </a:solidFill>
              <a:prstDash val="solid"/>
              <a:round/>
              <a:headEnd len="med" w="med" type="none"/>
              <a:tailEnd len="med" w="med" type="none"/>
            </a:ln>
          </p:spPr>
        </p:cxnSp>
        <p:cxnSp>
          <p:nvCxnSpPr>
            <p:cNvPr id="231" name="Google Shape;231;p7"/>
            <p:cNvCxnSpPr/>
            <p:nvPr/>
          </p:nvCxnSpPr>
          <p:spPr>
            <a:xfrm rot="10800000">
              <a:off x="2017730" y="-251250"/>
              <a:ext cx="0" cy="5646000"/>
            </a:xfrm>
            <a:prstGeom prst="straightConnector1">
              <a:avLst/>
            </a:prstGeom>
            <a:noFill/>
            <a:ln cap="flat" cmpd="sng" w="19050">
              <a:solidFill>
                <a:schemeClr val="accent3"/>
              </a:solidFill>
              <a:prstDash val="solid"/>
              <a:round/>
              <a:headEnd len="med" w="med" type="none"/>
              <a:tailEnd len="med" w="med" type="none"/>
            </a:ln>
          </p:spPr>
        </p:cxnSp>
        <p:cxnSp>
          <p:nvCxnSpPr>
            <p:cNvPr id="232" name="Google Shape;232;p7"/>
            <p:cNvCxnSpPr/>
            <p:nvPr/>
          </p:nvCxnSpPr>
          <p:spPr>
            <a:xfrm rot="10800000">
              <a:off x="2585432" y="-251250"/>
              <a:ext cx="0" cy="5646000"/>
            </a:xfrm>
            <a:prstGeom prst="straightConnector1">
              <a:avLst/>
            </a:prstGeom>
            <a:noFill/>
            <a:ln cap="flat" cmpd="sng" w="19050">
              <a:solidFill>
                <a:schemeClr val="accent3"/>
              </a:solidFill>
              <a:prstDash val="solid"/>
              <a:round/>
              <a:headEnd len="med" w="med" type="none"/>
              <a:tailEnd len="med" w="med" type="none"/>
            </a:ln>
          </p:spPr>
        </p:cxnSp>
        <p:cxnSp>
          <p:nvCxnSpPr>
            <p:cNvPr id="233" name="Google Shape;233;p7"/>
            <p:cNvCxnSpPr/>
            <p:nvPr/>
          </p:nvCxnSpPr>
          <p:spPr>
            <a:xfrm rot="10800000">
              <a:off x="3153133" y="-251250"/>
              <a:ext cx="0" cy="5646000"/>
            </a:xfrm>
            <a:prstGeom prst="straightConnector1">
              <a:avLst/>
            </a:prstGeom>
            <a:noFill/>
            <a:ln cap="flat" cmpd="sng" w="19050">
              <a:solidFill>
                <a:schemeClr val="accent3"/>
              </a:solidFill>
              <a:prstDash val="solid"/>
              <a:round/>
              <a:headEnd len="med" w="med" type="none"/>
              <a:tailEnd len="med" w="med" type="none"/>
            </a:ln>
          </p:spPr>
        </p:cxnSp>
        <p:cxnSp>
          <p:nvCxnSpPr>
            <p:cNvPr id="234" name="Google Shape;234;p7"/>
            <p:cNvCxnSpPr/>
            <p:nvPr/>
          </p:nvCxnSpPr>
          <p:spPr>
            <a:xfrm rot="10800000">
              <a:off x="3720835" y="-251250"/>
              <a:ext cx="0" cy="5646000"/>
            </a:xfrm>
            <a:prstGeom prst="straightConnector1">
              <a:avLst/>
            </a:prstGeom>
            <a:noFill/>
            <a:ln cap="flat" cmpd="sng" w="19050">
              <a:solidFill>
                <a:schemeClr val="accent3"/>
              </a:solidFill>
              <a:prstDash val="solid"/>
              <a:round/>
              <a:headEnd len="med" w="med" type="none"/>
              <a:tailEnd len="med" w="med" type="none"/>
            </a:ln>
          </p:spPr>
        </p:cxnSp>
        <p:cxnSp>
          <p:nvCxnSpPr>
            <p:cNvPr id="235" name="Google Shape;235;p7"/>
            <p:cNvCxnSpPr/>
            <p:nvPr/>
          </p:nvCxnSpPr>
          <p:spPr>
            <a:xfrm rot="10800000">
              <a:off x="4288537" y="-251250"/>
              <a:ext cx="0" cy="5646000"/>
            </a:xfrm>
            <a:prstGeom prst="straightConnector1">
              <a:avLst/>
            </a:prstGeom>
            <a:noFill/>
            <a:ln cap="flat" cmpd="sng" w="19050">
              <a:solidFill>
                <a:schemeClr val="accent3"/>
              </a:solidFill>
              <a:prstDash val="solid"/>
              <a:round/>
              <a:headEnd len="med" w="med" type="none"/>
              <a:tailEnd len="med" w="med" type="none"/>
            </a:ln>
          </p:spPr>
        </p:cxnSp>
        <p:cxnSp>
          <p:nvCxnSpPr>
            <p:cNvPr id="236" name="Google Shape;236;p7"/>
            <p:cNvCxnSpPr/>
            <p:nvPr/>
          </p:nvCxnSpPr>
          <p:spPr>
            <a:xfrm rot="10800000">
              <a:off x="4856238" y="-251250"/>
              <a:ext cx="0" cy="5646000"/>
            </a:xfrm>
            <a:prstGeom prst="straightConnector1">
              <a:avLst/>
            </a:prstGeom>
            <a:noFill/>
            <a:ln cap="flat" cmpd="sng" w="19050">
              <a:solidFill>
                <a:schemeClr val="accent3"/>
              </a:solidFill>
              <a:prstDash val="solid"/>
              <a:round/>
              <a:headEnd len="med" w="med" type="none"/>
              <a:tailEnd len="med" w="med" type="none"/>
            </a:ln>
          </p:spPr>
        </p:cxnSp>
        <p:cxnSp>
          <p:nvCxnSpPr>
            <p:cNvPr id="237" name="Google Shape;237;p7"/>
            <p:cNvCxnSpPr/>
            <p:nvPr/>
          </p:nvCxnSpPr>
          <p:spPr>
            <a:xfrm rot="10800000">
              <a:off x="5423940" y="-251250"/>
              <a:ext cx="0" cy="5646000"/>
            </a:xfrm>
            <a:prstGeom prst="straightConnector1">
              <a:avLst/>
            </a:prstGeom>
            <a:noFill/>
            <a:ln cap="flat" cmpd="sng" w="19050">
              <a:solidFill>
                <a:schemeClr val="accent3"/>
              </a:solidFill>
              <a:prstDash val="solid"/>
              <a:round/>
              <a:headEnd len="med" w="med" type="none"/>
              <a:tailEnd len="med" w="med" type="none"/>
            </a:ln>
          </p:spPr>
        </p:cxnSp>
        <p:cxnSp>
          <p:nvCxnSpPr>
            <p:cNvPr id="238" name="Google Shape;238;p7"/>
            <p:cNvCxnSpPr/>
            <p:nvPr/>
          </p:nvCxnSpPr>
          <p:spPr>
            <a:xfrm rot="10800000">
              <a:off x="5991642" y="-251250"/>
              <a:ext cx="0" cy="5646000"/>
            </a:xfrm>
            <a:prstGeom prst="straightConnector1">
              <a:avLst/>
            </a:prstGeom>
            <a:noFill/>
            <a:ln cap="flat" cmpd="sng" w="19050">
              <a:solidFill>
                <a:schemeClr val="accent3"/>
              </a:solidFill>
              <a:prstDash val="solid"/>
              <a:round/>
              <a:headEnd len="med" w="med" type="none"/>
              <a:tailEnd len="med" w="med" type="none"/>
            </a:ln>
          </p:spPr>
        </p:cxnSp>
        <p:cxnSp>
          <p:nvCxnSpPr>
            <p:cNvPr id="239" name="Google Shape;239;p7"/>
            <p:cNvCxnSpPr/>
            <p:nvPr/>
          </p:nvCxnSpPr>
          <p:spPr>
            <a:xfrm rot="10800000">
              <a:off x="6559343" y="-251250"/>
              <a:ext cx="0" cy="5646000"/>
            </a:xfrm>
            <a:prstGeom prst="straightConnector1">
              <a:avLst/>
            </a:prstGeom>
            <a:noFill/>
            <a:ln cap="flat" cmpd="sng" w="19050">
              <a:solidFill>
                <a:schemeClr val="accent3"/>
              </a:solidFill>
              <a:prstDash val="solid"/>
              <a:round/>
              <a:headEnd len="med" w="med" type="none"/>
              <a:tailEnd len="med" w="med" type="none"/>
            </a:ln>
          </p:spPr>
        </p:cxnSp>
        <p:cxnSp>
          <p:nvCxnSpPr>
            <p:cNvPr id="240" name="Google Shape;240;p7"/>
            <p:cNvCxnSpPr/>
            <p:nvPr/>
          </p:nvCxnSpPr>
          <p:spPr>
            <a:xfrm rot="10800000">
              <a:off x="7127045" y="-251250"/>
              <a:ext cx="0" cy="5646000"/>
            </a:xfrm>
            <a:prstGeom prst="straightConnector1">
              <a:avLst/>
            </a:prstGeom>
            <a:noFill/>
            <a:ln cap="flat" cmpd="sng" w="19050">
              <a:solidFill>
                <a:schemeClr val="accent3"/>
              </a:solidFill>
              <a:prstDash val="solid"/>
              <a:round/>
              <a:headEnd len="med" w="med" type="none"/>
              <a:tailEnd len="med" w="med" type="none"/>
            </a:ln>
          </p:spPr>
        </p:cxnSp>
        <p:cxnSp>
          <p:nvCxnSpPr>
            <p:cNvPr id="241" name="Google Shape;241;p7"/>
            <p:cNvCxnSpPr/>
            <p:nvPr/>
          </p:nvCxnSpPr>
          <p:spPr>
            <a:xfrm rot="10800000">
              <a:off x="7694747" y="-251250"/>
              <a:ext cx="0" cy="5646000"/>
            </a:xfrm>
            <a:prstGeom prst="straightConnector1">
              <a:avLst/>
            </a:prstGeom>
            <a:noFill/>
            <a:ln cap="flat" cmpd="sng" w="19050">
              <a:solidFill>
                <a:schemeClr val="accent3"/>
              </a:solidFill>
              <a:prstDash val="solid"/>
              <a:round/>
              <a:headEnd len="med" w="med" type="none"/>
              <a:tailEnd len="med" w="med" type="none"/>
            </a:ln>
          </p:spPr>
        </p:cxnSp>
        <p:cxnSp>
          <p:nvCxnSpPr>
            <p:cNvPr id="242" name="Google Shape;242;p7"/>
            <p:cNvCxnSpPr/>
            <p:nvPr/>
          </p:nvCxnSpPr>
          <p:spPr>
            <a:xfrm rot="10800000">
              <a:off x="8262448" y="-251250"/>
              <a:ext cx="0" cy="5646000"/>
            </a:xfrm>
            <a:prstGeom prst="straightConnector1">
              <a:avLst/>
            </a:prstGeom>
            <a:noFill/>
            <a:ln cap="flat" cmpd="sng" w="19050">
              <a:solidFill>
                <a:schemeClr val="accent3"/>
              </a:solidFill>
              <a:prstDash val="solid"/>
              <a:round/>
              <a:headEnd len="med" w="med" type="none"/>
              <a:tailEnd len="med" w="med" type="none"/>
            </a:ln>
          </p:spPr>
        </p:cxnSp>
        <p:cxnSp>
          <p:nvCxnSpPr>
            <p:cNvPr id="243" name="Google Shape;243;p7"/>
            <p:cNvCxnSpPr/>
            <p:nvPr/>
          </p:nvCxnSpPr>
          <p:spPr>
            <a:xfrm>
              <a:off x="-199950" y="234113"/>
              <a:ext cx="9543900" cy="0"/>
            </a:xfrm>
            <a:prstGeom prst="straightConnector1">
              <a:avLst/>
            </a:prstGeom>
            <a:noFill/>
            <a:ln cap="flat" cmpd="sng" w="19050">
              <a:solidFill>
                <a:schemeClr val="accent3"/>
              </a:solidFill>
              <a:prstDash val="solid"/>
              <a:round/>
              <a:headEnd len="med" w="med" type="none"/>
              <a:tailEnd len="med" w="med" type="none"/>
            </a:ln>
          </p:spPr>
        </p:cxnSp>
        <p:cxnSp>
          <p:nvCxnSpPr>
            <p:cNvPr id="244" name="Google Shape;244;p7"/>
            <p:cNvCxnSpPr/>
            <p:nvPr/>
          </p:nvCxnSpPr>
          <p:spPr>
            <a:xfrm>
              <a:off x="-199950" y="753635"/>
              <a:ext cx="9543900" cy="0"/>
            </a:xfrm>
            <a:prstGeom prst="straightConnector1">
              <a:avLst/>
            </a:prstGeom>
            <a:noFill/>
            <a:ln cap="flat" cmpd="sng" w="19050">
              <a:solidFill>
                <a:schemeClr val="accent3"/>
              </a:solidFill>
              <a:prstDash val="solid"/>
              <a:round/>
              <a:headEnd len="med" w="med" type="none"/>
              <a:tailEnd len="med" w="med" type="none"/>
            </a:ln>
          </p:spPr>
        </p:cxnSp>
        <p:cxnSp>
          <p:nvCxnSpPr>
            <p:cNvPr id="245" name="Google Shape;245;p7"/>
            <p:cNvCxnSpPr/>
            <p:nvPr/>
          </p:nvCxnSpPr>
          <p:spPr>
            <a:xfrm>
              <a:off x="-199950" y="1273157"/>
              <a:ext cx="9543900" cy="0"/>
            </a:xfrm>
            <a:prstGeom prst="straightConnector1">
              <a:avLst/>
            </a:prstGeom>
            <a:noFill/>
            <a:ln cap="flat" cmpd="sng" w="19050">
              <a:solidFill>
                <a:schemeClr val="accent3"/>
              </a:solidFill>
              <a:prstDash val="solid"/>
              <a:round/>
              <a:headEnd len="med" w="med" type="none"/>
              <a:tailEnd len="med" w="med" type="none"/>
            </a:ln>
          </p:spPr>
        </p:cxnSp>
        <p:cxnSp>
          <p:nvCxnSpPr>
            <p:cNvPr id="246" name="Google Shape;246;p7"/>
            <p:cNvCxnSpPr/>
            <p:nvPr/>
          </p:nvCxnSpPr>
          <p:spPr>
            <a:xfrm>
              <a:off x="-199950" y="1792679"/>
              <a:ext cx="9543900" cy="0"/>
            </a:xfrm>
            <a:prstGeom prst="straightConnector1">
              <a:avLst/>
            </a:prstGeom>
            <a:noFill/>
            <a:ln cap="flat" cmpd="sng" w="19050">
              <a:solidFill>
                <a:schemeClr val="accent3"/>
              </a:solidFill>
              <a:prstDash val="solid"/>
              <a:round/>
              <a:headEnd len="med" w="med" type="none"/>
              <a:tailEnd len="med" w="med" type="none"/>
            </a:ln>
          </p:spPr>
        </p:cxnSp>
        <p:cxnSp>
          <p:nvCxnSpPr>
            <p:cNvPr id="247" name="Google Shape;247;p7"/>
            <p:cNvCxnSpPr/>
            <p:nvPr/>
          </p:nvCxnSpPr>
          <p:spPr>
            <a:xfrm>
              <a:off x="-199950" y="2312201"/>
              <a:ext cx="9543900" cy="0"/>
            </a:xfrm>
            <a:prstGeom prst="straightConnector1">
              <a:avLst/>
            </a:prstGeom>
            <a:noFill/>
            <a:ln cap="flat" cmpd="sng" w="19050">
              <a:solidFill>
                <a:schemeClr val="accent3"/>
              </a:solidFill>
              <a:prstDash val="solid"/>
              <a:round/>
              <a:headEnd len="med" w="med" type="none"/>
              <a:tailEnd len="med" w="med" type="none"/>
            </a:ln>
          </p:spPr>
        </p:cxnSp>
        <p:cxnSp>
          <p:nvCxnSpPr>
            <p:cNvPr id="248" name="Google Shape;248;p7"/>
            <p:cNvCxnSpPr/>
            <p:nvPr/>
          </p:nvCxnSpPr>
          <p:spPr>
            <a:xfrm>
              <a:off x="-199950" y="2831724"/>
              <a:ext cx="9543900" cy="0"/>
            </a:xfrm>
            <a:prstGeom prst="straightConnector1">
              <a:avLst/>
            </a:prstGeom>
            <a:noFill/>
            <a:ln cap="flat" cmpd="sng" w="19050">
              <a:solidFill>
                <a:schemeClr val="accent3"/>
              </a:solidFill>
              <a:prstDash val="solid"/>
              <a:round/>
              <a:headEnd len="med" w="med" type="none"/>
              <a:tailEnd len="med" w="med" type="none"/>
            </a:ln>
          </p:spPr>
        </p:cxnSp>
        <p:cxnSp>
          <p:nvCxnSpPr>
            <p:cNvPr id="249" name="Google Shape;249;p7"/>
            <p:cNvCxnSpPr/>
            <p:nvPr/>
          </p:nvCxnSpPr>
          <p:spPr>
            <a:xfrm>
              <a:off x="-199950" y="3351246"/>
              <a:ext cx="9543900" cy="0"/>
            </a:xfrm>
            <a:prstGeom prst="straightConnector1">
              <a:avLst/>
            </a:prstGeom>
            <a:noFill/>
            <a:ln cap="flat" cmpd="sng" w="19050">
              <a:solidFill>
                <a:schemeClr val="accent3"/>
              </a:solidFill>
              <a:prstDash val="solid"/>
              <a:round/>
              <a:headEnd len="med" w="med" type="none"/>
              <a:tailEnd len="med" w="med" type="none"/>
            </a:ln>
          </p:spPr>
        </p:cxnSp>
        <p:cxnSp>
          <p:nvCxnSpPr>
            <p:cNvPr id="250" name="Google Shape;250;p7"/>
            <p:cNvCxnSpPr/>
            <p:nvPr/>
          </p:nvCxnSpPr>
          <p:spPr>
            <a:xfrm>
              <a:off x="-199950" y="3870768"/>
              <a:ext cx="9543900" cy="0"/>
            </a:xfrm>
            <a:prstGeom prst="straightConnector1">
              <a:avLst/>
            </a:prstGeom>
            <a:noFill/>
            <a:ln cap="flat" cmpd="sng" w="19050">
              <a:solidFill>
                <a:schemeClr val="accent3"/>
              </a:solidFill>
              <a:prstDash val="solid"/>
              <a:round/>
              <a:headEnd len="med" w="med" type="none"/>
              <a:tailEnd len="med" w="med" type="none"/>
            </a:ln>
          </p:spPr>
        </p:cxnSp>
        <p:cxnSp>
          <p:nvCxnSpPr>
            <p:cNvPr id="251" name="Google Shape;251;p7"/>
            <p:cNvCxnSpPr/>
            <p:nvPr/>
          </p:nvCxnSpPr>
          <p:spPr>
            <a:xfrm>
              <a:off x="-199950" y="4390290"/>
              <a:ext cx="9543900" cy="0"/>
            </a:xfrm>
            <a:prstGeom prst="straightConnector1">
              <a:avLst/>
            </a:prstGeom>
            <a:noFill/>
            <a:ln cap="flat" cmpd="sng" w="19050">
              <a:solidFill>
                <a:schemeClr val="accent3"/>
              </a:solidFill>
              <a:prstDash val="solid"/>
              <a:round/>
              <a:headEnd len="med" w="med" type="none"/>
              <a:tailEnd len="med" w="med" type="none"/>
            </a:ln>
          </p:spPr>
        </p:cxnSp>
        <p:cxnSp>
          <p:nvCxnSpPr>
            <p:cNvPr id="252" name="Google Shape;252;p7"/>
            <p:cNvCxnSpPr/>
            <p:nvPr/>
          </p:nvCxnSpPr>
          <p:spPr>
            <a:xfrm>
              <a:off x="-199950" y="4909813"/>
              <a:ext cx="9543900" cy="0"/>
            </a:xfrm>
            <a:prstGeom prst="straightConnector1">
              <a:avLst/>
            </a:prstGeom>
            <a:noFill/>
            <a:ln cap="flat" cmpd="sng" w="19050">
              <a:solidFill>
                <a:schemeClr val="accent3"/>
              </a:solidFill>
              <a:prstDash val="solid"/>
              <a:round/>
              <a:headEnd len="med" w="med" type="none"/>
              <a:tailEnd len="med" w="med" type="none"/>
            </a:ln>
          </p:spPr>
        </p:cxnSp>
        <p:cxnSp>
          <p:nvCxnSpPr>
            <p:cNvPr id="253" name="Google Shape;253;p7"/>
            <p:cNvCxnSpPr/>
            <p:nvPr/>
          </p:nvCxnSpPr>
          <p:spPr>
            <a:xfrm rot="10800000">
              <a:off x="8830150" y="-251250"/>
              <a:ext cx="0" cy="5646000"/>
            </a:xfrm>
            <a:prstGeom prst="straightConnector1">
              <a:avLst/>
            </a:prstGeom>
            <a:noFill/>
            <a:ln cap="flat" cmpd="sng" w="19050">
              <a:solidFill>
                <a:schemeClr val="accent3"/>
              </a:solidFill>
              <a:prstDash val="solid"/>
              <a:round/>
              <a:headEnd len="med" w="med" type="none"/>
              <a:tailEnd len="med" w="med" type="none"/>
            </a:ln>
          </p:spPr>
        </p:cxnSp>
      </p:grpSp>
      <p:grpSp>
        <p:nvGrpSpPr>
          <p:cNvPr id="254" name="Google Shape;254;p7"/>
          <p:cNvGrpSpPr/>
          <p:nvPr/>
        </p:nvGrpSpPr>
        <p:grpSpPr>
          <a:xfrm>
            <a:off x="473650" y="274900"/>
            <a:ext cx="8349800" cy="4746124"/>
            <a:chOff x="473650" y="274900"/>
            <a:chExt cx="8349800" cy="4746124"/>
          </a:xfrm>
        </p:grpSpPr>
        <p:grpSp>
          <p:nvGrpSpPr>
            <p:cNvPr id="255" name="Google Shape;255;p7"/>
            <p:cNvGrpSpPr/>
            <p:nvPr/>
          </p:nvGrpSpPr>
          <p:grpSpPr>
            <a:xfrm>
              <a:off x="626050" y="427300"/>
              <a:ext cx="8197400" cy="4593724"/>
              <a:chOff x="-280802" y="20880"/>
              <a:chExt cx="10622522" cy="5952733"/>
            </a:xfrm>
          </p:grpSpPr>
          <p:sp>
            <p:nvSpPr>
              <p:cNvPr id="256" name="Google Shape;256;p7"/>
              <p:cNvSpPr/>
              <p:nvPr/>
            </p:nvSpPr>
            <p:spPr>
              <a:xfrm>
                <a:off x="-280802" y="549713"/>
                <a:ext cx="10622520" cy="5423901"/>
              </a:xfrm>
              <a:custGeom>
                <a:rect b="b" l="l" r="r" t="t"/>
                <a:pathLst>
                  <a:path extrusionOk="0" h="14157" w="29507">
                    <a:moveTo>
                      <a:pt x="0" y="14157"/>
                    </a:moveTo>
                    <a:lnTo>
                      <a:pt x="29507" y="14157"/>
                    </a:lnTo>
                    <a:lnTo>
                      <a:pt x="29507" y="0"/>
                    </a:lnTo>
                    <a:lnTo>
                      <a:pt x="0" y="0"/>
                    </a:lnTo>
                    <a:lnTo>
                      <a:pt x="0" y="14157"/>
                    </a:lnTo>
                    <a:close/>
                  </a:path>
                </a:pathLst>
              </a:custGeom>
              <a:solidFill>
                <a:srgbClr val="FFFFFF"/>
              </a:solidFill>
              <a:ln cap="flat" cmpd="sng" w="19050">
                <a:solidFill>
                  <a:schemeClr val="dk1"/>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57" name="Google Shape;257;p7"/>
              <p:cNvSpPr/>
              <p:nvPr/>
            </p:nvSpPr>
            <p:spPr>
              <a:xfrm>
                <a:off x="-280800" y="20880"/>
                <a:ext cx="10622520" cy="528840"/>
              </a:xfrm>
              <a:custGeom>
                <a:rect b="b" l="l" r="r" t="t"/>
                <a:pathLst>
                  <a:path extrusionOk="0" h="1469" w="29507">
                    <a:moveTo>
                      <a:pt x="28655" y="0"/>
                    </a:moveTo>
                    <a:lnTo>
                      <a:pt x="851" y="0"/>
                    </a:lnTo>
                    <a:cubicBezTo>
                      <a:pt x="381" y="0"/>
                      <a:pt x="0" y="312"/>
                      <a:pt x="0" y="698"/>
                    </a:cubicBezTo>
                    <a:lnTo>
                      <a:pt x="0" y="1469"/>
                    </a:lnTo>
                    <a:lnTo>
                      <a:pt x="29507" y="1469"/>
                    </a:lnTo>
                    <a:lnTo>
                      <a:pt x="29507" y="698"/>
                    </a:lnTo>
                    <a:cubicBezTo>
                      <a:pt x="29507" y="312"/>
                      <a:pt x="29126" y="0"/>
                      <a:pt x="28655" y="0"/>
                    </a:cubicBezTo>
                    <a:close/>
                  </a:path>
                </a:pathLst>
              </a:custGeom>
              <a:solidFill>
                <a:schemeClr val="accent2"/>
              </a:solidFill>
              <a:ln cap="flat" cmpd="sng" w="19050">
                <a:solidFill>
                  <a:schemeClr val="dk1"/>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58" name="Google Shape;258;p7"/>
              <p:cNvSpPr/>
              <p:nvPr/>
            </p:nvSpPr>
            <p:spPr>
              <a:xfrm>
                <a:off x="-47880" y="163440"/>
                <a:ext cx="243000" cy="243360"/>
              </a:xfrm>
              <a:custGeom>
                <a:rect b="b" l="l" r="r" t="t"/>
                <a:pathLst>
                  <a:path extrusionOk="0" h="676" w="675">
                    <a:moveTo>
                      <a:pt x="675" y="338"/>
                    </a:moveTo>
                    <a:cubicBezTo>
                      <a:pt x="675" y="525"/>
                      <a:pt x="524" y="676"/>
                      <a:pt x="337" y="676"/>
                    </a:cubicBezTo>
                    <a:cubicBezTo>
                      <a:pt x="151" y="676"/>
                      <a:pt x="0" y="525"/>
                      <a:pt x="0" y="338"/>
                    </a:cubicBezTo>
                    <a:cubicBezTo>
                      <a:pt x="0" y="152"/>
                      <a:pt x="151" y="0"/>
                      <a:pt x="337" y="0"/>
                    </a:cubicBezTo>
                    <a:cubicBezTo>
                      <a:pt x="524" y="0"/>
                      <a:pt x="675" y="152"/>
                      <a:pt x="675" y="338"/>
                    </a:cubicBezTo>
                    <a:close/>
                  </a:path>
                </a:pathLst>
              </a:custGeom>
              <a:solidFill>
                <a:schemeClr val="lt1"/>
              </a:solidFill>
              <a:ln cap="flat" cmpd="sng" w="19050">
                <a:solidFill>
                  <a:schemeClr val="dk1"/>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59" name="Google Shape;259;p7"/>
              <p:cNvSpPr/>
              <p:nvPr/>
            </p:nvSpPr>
            <p:spPr>
              <a:xfrm>
                <a:off x="327960" y="163440"/>
                <a:ext cx="243000" cy="243360"/>
              </a:xfrm>
              <a:custGeom>
                <a:rect b="b" l="l" r="r" t="t"/>
                <a:pathLst>
                  <a:path extrusionOk="0" h="676" w="675">
                    <a:moveTo>
                      <a:pt x="675" y="338"/>
                    </a:moveTo>
                    <a:cubicBezTo>
                      <a:pt x="675" y="525"/>
                      <a:pt x="524" y="676"/>
                      <a:pt x="337" y="676"/>
                    </a:cubicBezTo>
                    <a:cubicBezTo>
                      <a:pt x="151" y="676"/>
                      <a:pt x="0" y="525"/>
                      <a:pt x="0" y="338"/>
                    </a:cubicBezTo>
                    <a:cubicBezTo>
                      <a:pt x="0" y="152"/>
                      <a:pt x="151" y="0"/>
                      <a:pt x="337" y="0"/>
                    </a:cubicBezTo>
                    <a:cubicBezTo>
                      <a:pt x="524" y="0"/>
                      <a:pt x="675" y="152"/>
                      <a:pt x="675" y="338"/>
                    </a:cubicBezTo>
                    <a:close/>
                  </a:path>
                </a:pathLst>
              </a:custGeom>
              <a:solidFill>
                <a:schemeClr val="dk1"/>
              </a:solidFill>
              <a:ln cap="flat" cmpd="sng" w="19050">
                <a:solidFill>
                  <a:schemeClr val="dk1"/>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60" name="Google Shape;260;p7"/>
              <p:cNvSpPr/>
              <p:nvPr/>
            </p:nvSpPr>
            <p:spPr>
              <a:xfrm>
                <a:off x="703800" y="163440"/>
                <a:ext cx="243000" cy="243360"/>
              </a:xfrm>
              <a:custGeom>
                <a:rect b="b" l="l" r="r" t="t"/>
                <a:pathLst>
                  <a:path extrusionOk="0" h="676" w="675">
                    <a:moveTo>
                      <a:pt x="675" y="338"/>
                    </a:moveTo>
                    <a:cubicBezTo>
                      <a:pt x="675" y="525"/>
                      <a:pt x="524" y="676"/>
                      <a:pt x="337" y="676"/>
                    </a:cubicBezTo>
                    <a:cubicBezTo>
                      <a:pt x="151" y="676"/>
                      <a:pt x="0" y="525"/>
                      <a:pt x="0" y="338"/>
                    </a:cubicBezTo>
                    <a:cubicBezTo>
                      <a:pt x="0" y="152"/>
                      <a:pt x="151" y="0"/>
                      <a:pt x="337" y="0"/>
                    </a:cubicBezTo>
                    <a:cubicBezTo>
                      <a:pt x="524" y="0"/>
                      <a:pt x="675" y="152"/>
                      <a:pt x="675" y="338"/>
                    </a:cubicBezTo>
                    <a:close/>
                  </a:path>
                </a:pathLst>
              </a:custGeom>
              <a:solidFill>
                <a:schemeClr val="dk2"/>
              </a:solidFill>
              <a:ln cap="flat" cmpd="sng" w="19050">
                <a:solidFill>
                  <a:schemeClr val="dk1"/>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nvGrpSpPr>
            <p:cNvPr id="261" name="Google Shape;261;p7"/>
            <p:cNvGrpSpPr/>
            <p:nvPr/>
          </p:nvGrpSpPr>
          <p:grpSpPr>
            <a:xfrm>
              <a:off x="473650" y="274900"/>
              <a:ext cx="8197400" cy="4593724"/>
              <a:chOff x="-280802" y="20880"/>
              <a:chExt cx="10622522" cy="5952733"/>
            </a:xfrm>
          </p:grpSpPr>
          <p:sp>
            <p:nvSpPr>
              <p:cNvPr id="262" name="Google Shape;262;p7"/>
              <p:cNvSpPr/>
              <p:nvPr/>
            </p:nvSpPr>
            <p:spPr>
              <a:xfrm>
                <a:off x="-280802" y="549713"/>
                <a:ext cx="10622520" cy="5423901"/>
              </a:xfrm>
              <a:custGeom>
                <a:rect b="b" l="l" r="r" t="t"/>
                <a:pathLst>
                  <a:path extrusionOk="0" h="14157" w="29507">
                    <a:moveTo>
                      <a:pt x="0" y="14157"/>
                    </a:moveTo>
                    <a:lnTo>
                      <a:pt x="29507" y="14157"/>
                    </a:lnTo>
                    <a:lnTo>
                      <a:pt x="29507" y="0"/>
                    </a:lnTo>
                    <a:lnTo>
                      <a:pt x="0" y="0"/>
                    </a:lnTo>
                    <a:lnTo>
                      <a:pt x="0" y="14157"/>
                    </a:lnTo>
                    <a:close/>
                  </a:path>
                </a:pathLst>
              </a:custGeom>
              <a:solidFill>
                <a:srgbClr val="FFFFFF"/>
              </a:solidFill>
              <a:ln cap="flat" cmpd="sng" w="19050">
                <a:solidFill>
                  <a:schemeClr val="dk1"/>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63" name="Google Shape;263;p7"/>
              <p:cNvSpPr/>
              <p:nvPr/>
            </p:nvSpPr>
            <p:spPr>
              <a:xfrm>
                <a:off x="-280800" y="20880"/>
                <a:ext cx="10622520" cy="528840"/>
              </a:xfrm>
              <a:custGeom>
                <a:rect b="b" l="l" r="r" t="t"/>
                <a:pathLst>
                  <a:path extrusionOk="0" h="1469" w="29507">
                    <a:moveTo>
                      <a:pt x="28655" y="0"/>
                    </a:moveTo>
                    <a:lnTo>
                      <a:pt x="851" y="0"/>
                    </a:lnTo>
                    <a:cubicBezTo>
                      <a:pt x="381" y="0"/>
                      <a:pt x="0" y="312"/>
                      <a:pt x="0" y="698"/>
                    </a:cubicBezTo>
                    <a:lnTo>
                      <a:pt x="0" y="1469"/>
                    </a:lnTo>
                    <a:lnTo>
                      <a:pt x="29507" y="1469"/>
                    </a:lnTo>
                    <a:lnTo>
                      <a:pt x="29507" y="698"/>
                    </a:lnTo>
                    <a:cubicBezTo>
                      <a:pt x="29507" y="312"/>
                      <a:pt x="29126" y="0"/>
                      <a:pt x="28655" y="0"/>
                    </a:cubicBezTo>
                    <a:close/>
                  </a:path>
                </a:pathLst>
              </a:custGeom>
              <a:solidFill>
                <a:schemeClr val="lt2"/>
              </a:solidFill>
              <a:ln cap="flat" cmpd="sng" w="19050">
                <a:solidFill>
                  <a:schemeClr val="dk1"/>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64" name="Google Shape;264;p7"/>
              <p:cNvSpPr/>
              <p:nvPr/>
            </p:nvSpPr>
            <p:spPr>
              <a:xfrm>
                <a:off x="-47880" y="163440"/>
                <a:ext cx="243000" cy="243360"/>
              </a:xfrm>
              <a:custGeom>
                <a:rect b="b" l="l" r="r" t="t"/>
                <a:pathLst>
                  <a:path extrusionOk="0" h="676" w="675">
                    <a:moveTo>
                      <a:pt x="675" y="338"/>
                    </a:moveTo>
                    <a:cubicBezTo>
                      <a:pt x="675" y="525"/>
                      <a:pt x="524" y="676"/>
                      <a:pt x="337" y="676"/>
                    </a:cubicBezTo>
                    <a:cubicBezTo>
                      <a:pt x="151" y="676"/>
                      <a:pt x="0" y="525"/>
                      <a:pt x="0" y="338"/>
                    </a:cubicBezTo>
                    <a:cubicBezTo>
                      <a:pt x="0" y="152"/>
                      <a:pt x="151" y="0"/>
                      <a:pt x="337" y="0"/>
                    </a:cubicBezTo>
                    <a:cubicBezTo>
                      <a:pt x="524" y="0"/>
                      <a:pt x="675" y="152"/>
                      <a:pt x="675" y="338"/>
                    </a:cubicBezTo>
                    <a:close/>
                  </a:path>
                </a:pathLst>
              </a:custGeom>
              <a:solidFill>
                <a:schemeClr val="lt1"/>
              </a:solidFill>
              <a:ln cap="flat" cmpd="sng" w="19050">
                <a:solidFill>
                  <a:schemeClr val="dk1"/>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65" name="Google Shape;265;p7"/>
              <p:cNvSpPr/>
              <p:nvPr/>
            </p:nvSpPr>
            <p:spPr>
              <a:xfrm>
                <a:off x="327960" y="163440"/>
                <a:ext cx="243000" cy="243360"/>
              </a:xfrm>
              <a:custGeom>
                <a:rect b="b" l="l" r="r" t="t"/>
                <a:pathLst>
                  <a:path extrusionOk="0" h="676" w="675">
                    <a:moveTo>
                      <a:pt x="675" y="338"/>
                    </a:moveTo>
                    <a:cubicBezTo>
                      <a:pt x="675" y="525"/>
                      <a:pt x="524" y="676"/>
                      <a:pt x="337" y="676"/>
                    </a:cubicBezTo>
                    <a:cubicBezTo>
                      <a:pt x="151" y="676"/>
                      <a:pt x="0" y="525"/>
                      <a:pt x="0" y="338"/>
                    </a:cubicBezTo>
                    <a:cubicBezTo>
                      <a:pt x="0" y="152"/>
                      <a:pt x="151" y="0"/>
                      <a:pt x="337" y="0"/>
                    </a:cubicBezTo>
                    <a:cubicBezTo>
                      <a:pt x="524" y="0"/>
                      <a:pt x="675" y="152"/>
                      <a:pt x="675" y="338"/>
                    </a:cubicBezTo>
                    <a:close/>
                  </a:path>
                </a:pathLst>
              </a:custGeom>
              <a:solidFill>
                <a:schemeClr val="dk1"/>
              </a:solidFill>
              <a:ln cap="flat" cmpd="sng" w="19050">
                <a:solidFill>
                  <a:schemeClr val="dk1"/>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66" name="Google Shape;266;p7"/>
              <p:cNvSpPr/>
              <p:nvPr/>
            </p:nvSpPr>
            <p:spPr>
              <a:xfrm>
                <a:off x="703800" y="163440"/>
                <a:ext cx="243000" cy="243360"/>
              </a:xfrm>
              <a:custGeom>
                <a:rect b="b" l="l" r="r" t="t"/>
                <a:pathLst>
                  <a:path extrusionOk="0" h="676" w="675">
                    <a:moveTo>
                      <a:pt x="675" y="338"/>
                    </a:moveTo>
                    <a:cubicBezTo>
                      <a:pt x="675" y="525"/>
                      <a:pt x="524" y="676"/>
                      <a:pt x="337" y="676"/>
                    </a:cubicBezTo>
                    <a:cubicBezTo>
                      <a:pt x="151" y="676"/>
                      <a:pt x="0" y="525"/>
                      <a:pt x="0" y="338"/>
                    </a:cubicBezTo>
                    <a:cubicBezTo>
                      <a:pt x="0" y="152"/>
                      <a:pt x="151" y="0"/>
                      <a:pt x="337" y="0"/>
                    </a:cubicBezTo>
                    <a:cubicBezTo>
                      <a:pt x="524" y="0"/>
                      <a:pt x="675" y="152"/>
                      <a:pt x="675" y="338"/>
                    </a:cubicBezTo>
                    <a:close/>
                  </a:path>
                </a:pathLst>
              </a:custGeom>
              <a:solidFill>
                <a:schemeClr val="dk2"/>
              </a:solidFill>
              <a:ln cap="flat" cmpd="sng" w="19050">
                <a:solidFill>
                  <a:schemeClr val="dk1"/>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sp>
        <p:nvSpPr>
          <p:cNvPr id="267" name="Google Shape;267;p7"/>
          <p:cNvSpPr txBox="1"/>
          <p:nvPr>
            <p:ph idx="1" type="body"/>
          </p:nvPr>
        </p:nvSpPr>
        <p:spPr>
          <a:xfrm>
            <a:off x="4381025" y="1970075"/>
            <a:ext cx="3867000" cy="2490900"/>
          </a:xfrm>
          <a:prstGeom prst="rect">
            <a:avLst/>
          </a:prstGeom>
        </p:spPr>
        <p:txBody>
          <a:bodyPr anchorCtr="0" anchor="t" bIns="91425" lIns="91425" spcFirstLastPara="1" rIns="91425" wrap="square" tIns="91425">
            <a:noAutofit/>
          </a:bodyPr>
          <a:lstStyle>
            <a:lvl1pPr indent="-317500" lvl="0" marL="457200" rtl="0">
              <a:lnSpc>
                <a:spcPct val="115000"/>
              </a:lnSpc>
              <a:spcBef>
                <a:spcPts val="0"/>
              </a:spcBef>
              <a:spcAft>
                <a:spcPts val="0"/>
              </a:spcAft>
              <a:buClr>
                <a:schemeClr val="accent2"/>
              </a:buClr>
              <a:buSzPts val="1400"/>
              <a:buChar char="●"/>
              <a:defRPr sz="1400"/>
            </a:lvl1pPr>
            <a:lvl2pPr indent="-317500" lvl="1" marL="914400" rtl="0">
              <a:lnSpc>
                <a:spcPct val="115000"/>
              </a:lnSpc>
              <a:spcBef>
                <a:spcPts val="0"/>
              </a:spcBef>
              <a:spcAft>
                <a:spcPts val="0"/>
              </a:spcAft>
              <a:buSzPts val="1400"/>
              <a:buChar char="○"/>
              <a:defRPr/>
            </a:lvl2pPr>
            <a:lvl3pPr indent="-317500" lvl="2" marL="1371600" rtl="0">
              <a:lnSpc>
                <a:spcPct val="115000"/>
              </a:lnSpc>
              <a:spcBef>
                <a:spcPts val="0"/>
              </a:spcBef>
              <a:spcAft>
                <a:spcPts val="0"/>
              </a:spcAft>
              <a:buSzPts val="1400"/>
              <a:buChar char="■"/>
              <a:defRPr/>
            </a:lvl3pPr>
            <a:lvl4pPr indent="-317500" lvl="3" marL="1828800" rtl="0">
              <a:lnSpc>
                <a:spcPct val="115000"/>
              </a:lnSpc>
              <a:spcBef>
                <a:spcPts val="0"/>
              </a:spcBef>
              <a:spcAft>
                <a:spcPts val="0"/>
              </a:spcAft>
              <a:buSzPts val="1400"/>
              <a:buChar char="●"/>
              <a:defRPr/>
            </a:lvl4pPr>
            <a:lvl5pPr indent="-317500" lvl="4" marL="2286000" rtl="0">
              <a:lnSpc>
                <a:spcPct val="115000"/>
              </a:lnSpc>
              <a:spcBef>
                <a:spcPts val="0"/>
              </a:spcBef>
              <a:spcAft>
                <a:spcPts val="0"/>
              </a:spcAft>
              <a:buSzPts val="1400"/>
              <a:buChar char="○"/>
              <a:defRPr/>
            </a:lvl5pPr>
            <a:lvl6pPr indent="-317500" lvl="5" marL="2743200" rtl="0">
              <a:lnSpc>
                <a:spcPct val="115000"/>
              </a:lnSpc>
              <a:spcBef>
                <a:spcPts val="0"/>
              </a:spcBef>
              <a:spcAft>
                <a:spcPts val="0"/>
              </a:spcAft>
              <a:buSzPts val="1400"/>
              <a:buChar char="■"/>
              <a:defRPr/>
            </a:lvl6pPr>
            <a:lvl7pPr indent="-317500" lvl="6" marL="3200400" rtl="0">
              <a:lnSpc>
                <a:spcPct val="115000"/>
              </a:lnSpc>
              <a:spcBef>
                <a:spcPts val="0"/>
              </a:spcBef>
              <a:spcAft>
                <a:spcPts val="0"/>
              </a:spcAft>
              <a:buSzPts val="1400"/>
              <a:buChar char="●"/>
              <a:defRPr/>
            </a:lvl7pPr>
            <a:lvl8pPr indent="-317500" lvl="7" marL="3657600" rtl="0">
              <a:lnSpc>
                <a:spcPct val="115000"/>
              </a:lnSpc>
              <a:spcBef>
                <a:spcPts val="0"/>
              </a:spcBef>
              <a:spcAft>
                <a:spcPts val="0"/>
              </a:spcAft>
              <a:buSzPts val="1400"/>
              <a:buChar char="○"/>
              <a:defRPr/>
            </a:lvl8pPr>
            <a:lvl9pPr indent="-317500" lvl="8" marL="4114800" rtl="0">
              <a:lnSpc>
                <a:spcPct val="115000"/>
              </a:lnSpc>
              <a:spcBef>
                <a:spcPts val="0"/>
              </a:spcBef>
              <a:spcAft>
                <a:spcPts val="0"/>
              </a:spcAft>
              <a:buSzPts val="1400"/>
              <a:buChar char="■"/>
              <a:defRPr/>
            </a:lvl9pPr>
          </a:lstStyle>
          <a:p/>
        </p:txBody>
      </p:sp>
      <p:sp>
        <p:nvSpPr>
          <p:cNvPr id="268" name="Google Shape;268;p7"/>
          <p:cNvSpPr/>
          <p:nvPr>
            <p:ph idx="2" type="pic"/>
          </p:nvPr>
        </p:nvSpPr>
        <p:spPr>
          <a:xfrm>
            <a:off x="896750" y="1970075"/>
            <a:ext cx="3217500" cy="2490900"/>
          </a:xfrm>
          <a:prstGeom prst="rect">
            <a:avLst/>
          </a:prstGeom>
          <a:noFill/>
          <a:ln cap="flat" cmpd="sng" w="19050">
            <a:solidFill>
              <a:schemeClr val="dk1"/>
            </a:solidFill>
            <a:prstDash val="solid"/>
            <a:round/>
            <a:headEnd len="sm" w="sm" type="none"/>
            <a:tailEnd len="sm" w="sm" type="none"/>
          </a:ln>
        </p:spPr>
      </p:sp>
      <p:sp>
        <p:nvSpPr>
          <p:cNvPr id="269" name="Google Shape;269;p7"/>
          <p:cNvSpPr txBox="1"/>
          <p:nvPr>
            <p:ph type="title"/>
          </p:nvPr>
        </p:nvSpPr>
        <p:spPr>
          <a:xfrm>
            <a:off x="896750" y="941350"/>
            <a:ext cx="7351200" cy="572700"/>
          </a:xfrm>
          <a:prstGeom prst="rect">
            <a:avLst/>
          </a:prstGeom>
          <a:ln>
            <a:noFill/>
          </a:ln>
        </p:spPr>
        <p:txBody>
          <a:bodyPr anchorCtr="0" anchor="t" bIns="91425" lIns="91425" spcFirstLastPara="1" rIns="91425" wrap="square" tIns="91425">
            <a:noAutofit/>
          </a:bodyPr>
          <a:lstStyle>
            <a:lvl1pPr lvl="0" rtl="0" algn="ctr">
              <a:spcBef>
                <a:spcPts val="0"/>
              </a:spcBef>
              <a:spcAft>
                <a:spcPts val="0"/>
              </a:spcAft>
              <a:buSzPts val="3000"/>
              <a:buNone/>
              <a:defRPr sz="28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70" name="Shape 270"/>
        <p:cNvGrpSpPr/>
        <p:nvPr/>
      </p:nvGrpSpPr>
      <p:grpSpPr>
        <a:xfrm>
          <a:off x="0" y="0"/>
          <a:ext cx="0" cy="0"/>
          <a:chOff x="0" y="0"/>
          <a:chExt cx="0" cy="0"/>
        </a:xfrm>
      </p:grpSpPr>
      <p:grpSp>
        <p:nvGrpSpPr>
          <p:cNvPr id="271" name="Google Shape;271;p8"/>
          <p:cNvGrpSpPr/>
          <p:nvPr/>
        </p:nvGrpSpPr>
        <p:grpSpPr>
          <a:xfrm>
            <a:off x="-199950" y="-327450"/>
            <a:ext cx="9543900" cy="5646000"/>
            <a:chOff x="-199950" y="-251250"/>
            <a:chExt cx="9543900" cy="5646000"/>
          </a:xfrm>
        </p:grpSpPr>
        <p:cxnSp>
          <p:nvCxnSpPr>
            <p:cNvPr id="272" name="Google Shape;272;p8"/>
            <p:cNvCxnSpPr/>
            <p:nvPr/>
          </p:nvCxnSpPr>
          <p:spPr>
            <a:xfrm rot="10800000">
              <a:off x="314625" y="-251250"/>
              <a:ext cx="0" cy="5646000"/>
            </a:xfrm>
            <a:prstGeom prst="straightConnector1">
              <a:avLst/>
            </a:prstGeom>
            <a:noFill/>
            <a:ln cap="flat" cmpd="sng" w="19050">
              <a:solidFill>
                <a:schemeClr val="accent3"/>
              </a:solidFill>
              <a:prstDash val="solid"/>
              <a:round/>
              <a:headEnd len="med" w="med" type="none"/>
              <a:tailEnd len="med" w="med" type="none"/>
            </a:ln>
          </p:spPr>
        </p:cxnSp>
        <p:cxnSp>
          <p:nvCxnSpPr>
            <p:cNvPr id="273" name="Google Shape;273;p8"/>
            <p:cNvCxnSpPr/>
            <p:nvPr/>
          </p:nvCxnSpPr>
          <p:spPr>
            <a:xfrm rot="10800000">
              <a:off x="882327" y="-251250"/>
              <a:ext cx="0" cy="5646000"/>
            </a:xfrm>
            <a:prstGeom prst="straightConnector1">
              <a:avLst/>
            </a:prstGeom>
            <a:noFill/>
            <a:ln cap="flat" cmpd="sng" w="19050">
              <a:solidFill>
                <a:schemeClr val="accent3"/>
              </a:solidFill>
              <a:prstDash val="solid"/>
              <a:round/>
              <a:headEnd len="med" w="med" type="none"/>
              <a:tailEnd len="med" w="med" type="none"/>
            </a:ln>
          </p:spPr>
        </p:cxnSp>
        <p:cxnSp>
          <p:nvCxnSpPr>
            <p:cNvPr id="274" name="Google Shape;274;p8"/>
            <p:cNvCxnSpPr/>
            <p:nvPr/>
          </p:nvCxnSpPr>
          <p:spPr>
            <a:xfrm rot="10800000">
              <a:off x="1450028" y="-251250"/>
              <a:ext cx="0" cy="5646000"/>
            </a:xfrm>
            <a:prstGeom prst="straightConnector1">
              <a:avLst/>
            </a:prstGeom>
            <a:noFill/>
            <a:ln cap="flat" cmpd="sng" w="19050">
              <a:solidFill>
                <a:schemeClr val="accent3"/>
              </a:solidFill>
              <a:prstDash val="solid"/>
              <a:round/>
              <a:headEnd len="med" w="med" type="none"/>
              <a:tailEnd len="med" w="med" type="none"/>
            </a:ln>
          </p:spPr>
        </p:cxnSp>
        <p:cxnSp>
          <p:nvCxnSpPr>
            <p:cNvPr id="275" name="Google Shape;275;p8"/>
            <p:cNvCxnSpPr/>
            <p:nvPr/>
          </p:nvCxnSpPr>
          <p:spPr>
            <a:xfrm rot="10800000">
              <a:off x="2017730" y="-251250"/>
              <a:ext cx="0" cy="5646000"/>
            </a:xfrm>
            <a:prstGeom prst="straightConnector1">
              <a:avLst/>
            </a:prstGeom>
            <a:noFill/>
            <a:ln cap="flat" cmpd="sng" w="19050">
              <a:solidFill>
                <a:schemeClr val="accent3"/>
              </a:solidFill>
              <a:prstDash val="solid"/>
              <a:round/>
              <a:headEnd len="med" w="med" type="none"/>
              <a:tailEnd len="med" w="med" type="none"/>
            </a:ln>
          </p:spPr>
        </p:cxnSp>
        <p:cxnSp>
          <p:nvCxnSpPr>
            <p:cNvPr id="276" name="Google Shape;276;p8"/>
            <p:cNvCxnSpPr/>
            <p:nvPr/>
          </p:nvCxnSpPr>
          <p:spPr>
            <a:xfrm rot="10800000">
              <a:off x="2585432" y="-251250"/>
              <a:ext cx="0" cy="5646000"/>
            </a:xfrm>
            <a:prstGeom prst="straightConnector1">
              <a:avLst/>
            </a:prstGeom>
            <a:noFill/>
            <a:ln cap="flat" cmpd="sng" w="19050">
              <a:solidFill>
                <a:schemeClr val="accent3"/>
              </a:solidFill>
              <a:prstDash val="solid"/>
              <a:round/>
              <a:headEnd len="med" w="med" type="none"/>
              <a:tailEnd len="med" w="med" type="none"/>
            </a:ln>
          </p:spPr>
        </p:cxnSp>
        <p:cxnSp>
          <p:nvCxnSpPr>
            <p:cNvPr id="277" name="Google Shape;277;p8"/>
            <p:cNvCxnSpPr/>
            <p:nvPr/>
          </p:nvCxnSpPr>
          <p:spPr>
            <a:xfrm rot="10800000">
              <a:off x="3153133" y="-251250"/>
              <a:ext cx="0" cy="5646000"/>
            </a:xfrm>
            <a:prstGeom prst="straightConnector1">
              <a:avLst/>
            </a:prstGeom>
            <a:noFill/>
            <a:ln cap="flat" cmpd="sng" w="19050">
              <a:solidFill>
                <a:schemeClr val="accent3"/>
              </a:solidFill>
              <a:prstDash val="solid"/>
              <a:round/>
              <a:headEnd len="med" w="med" type="none"/>
              <a:tailEnd len="med" w="med" type="none"/>
            </a:ln>
          </p:spPr>
        </p:cxnSp>
        <p:cxnSp>
          <p:nvCxnSpPr>
            <p:cNvPr id="278" name="Google Shape;278;p8"/>
            <p:cNvCxnSpPr/>
            <p:nvPr/>
          </p:nvCxnSpPr>
          <p:spPr>
            <a:xfrm rot="10800000">
              <a:off x="3720835" y="-251250"/>
              <a:ext cx="0" cy="5646000"/>
            </a:xfrm>
            <a:prstGeom prst="straightConnector1">
              <a:avLst/>
            </a:prstGeom>
            <a:noFill/>
            <a:ln cap="flat" cmpd="sng" w="19050">
              <a:solidFill>
                <a:schemeClr val="accent3"/>
              </a:solidFill>
              <a:prstDash val="solid"/>
              <a:round/>
              <a:headEnd len="med" w="med" type="none"/>
              <a:tailEnd len="med" w="med" type="none"/>
            </a:ln>
          </p:spPr>
        </p:cxnSp>
        <p:cxnSp>
          <p:nvCxnSpPr>
            <p:cNvPr id="279" name="Google Shape;279;p8"/>
            <p:cNvCxnSpPr/>
            <p:nvPr/>
          </p:nvCxnSpPr>
          <p:spPr>
            <a:xfrm rot="10800000">
              <a:off x="4288537" y="-251250"/>
              <a:ext cx="0" cy="5646000"/>
            </a:xfrm>
            <a:prstGeom prst="straightConnector1">
              <a:avLst/>
            </a:prstGeom>
            <a:noFill/>
            <a:ln cap="flat" cmpd="sng" w="19050">
              <a:solidFill>
                <a:schemeClr val="accent3"/>
              </a:solidFill>
              <a:prstDash val="solid"/>
              <a:round/>
              <a:headEnd len="med" w="med" type="none"/>
              <a:tailEnd len="med" w="med" type="none"/>
            </a:ln>
          </p:spPr>
        </p:cxnSp>
        <p:cxnSp>
          <p:nvCxnSpPr>
            <p:cNvPr id="280" name="Google Shape;280;p8"/>
            <p:cNvCxnSpPr/>
            <p:nvPr/>
          </p:nvCxnSpPr>
          <p:spPr>
            <a:xfrm rot="10800000">
              <a:off x="4856238" y="-251250"/>
              <a:ext cx="0" cy="5646000"/>
            </a:xfrm>
            <a:prstGeom prst="straightConnector1">
              <a:avLst/>
            </a:prstGeom>
            <a:noFill/>
            <a:ln cap="flat" cmpd="sng" w="19050">
              <a:solidFill>
                <a:schemeClr val="accent3"/>
              </a:solidFill>
              <a:prstDash val="solid"/>
              <a:round/>
              <a:headEnd len="med" w="med" type="none"/>
              <a:tailEnd len="med" w="med" type="none"/>
            </a:ln>
          </p:spPr>
        </p:cxnSp>
        <p:cxnSp>
          <p:nvCxnSpPr>
            <p:cNvPr id="281" name="Google Shape;281;p8"/>
            <p:cNvCxnSpPr/>
            <p:nvPr/>
          </p:nvCxnSpPr>
          <p:spPr>
            <a:xfrm rot="10800000">
              <a:off x="5423940" y="-251250"/>
              <a:ext cx="0" cy="5646000"/>
            </a:xfrm>
            <a:prstGeom prst="straightConnector1">
              <a:avLst/>
            </a:prstGeom>
            <a:noFill/>
            <a:ln cap="flat" cmpd="sng" w="19050">
              <a:solidFill>
                <a:schemeClr val="accent3"/>
              </a:solidFill>
              <a:prstDash val="solid"/>
              <a:round/>
              <a:headEnd len="med" w="med" type="none"/>
              <a:tailEnd len="med" w="med" type="none"/>
            </a:ln>
          </p:spPr>
        </p:cxnSp>
        <p:cxnSp>
          <p:nvCxnSpPr>
            <p:cNvPr id="282" name="Google Shape;282;p8"/>
            <p:cNvCxnSpPr/>
            <p:nvPr/>
          </p:nvCxnSpPr>
          <p:spPr>
            <a:xfrm rot="10800000">
              <a:off x="5991642" y="-251250"/>
              <a:ext cx="0" cy="5646000"/>
            </a:xfrm>
            <a:prstGeom prst="straightConnector1">
              <a:avLst/>
            </a:prstGeom>
            <a:noFill/>
            <a:ln cap="flat" cmpd="sng" w="19050">
              <a:solidFill>
                <a:schemeClr val="accent3"/>
              </a:solidFill>
              <a:prstDash val="solid"/>
              <a:round/>
              <a:headEnd len="med" w="med" type="none"/>
              <a:tailEnd len="med" w="med" type="none"/>
            </a:ln>
          </p:spPr>
        </p:cxnSp>
        <p:cxnSp>
          <p:nvCxnSpPr>
            <p:cNvPr id="283" name="Google Shape;283;p8"/>
            <p:cNvCxnSpPr/>
            <p:nvPr/>
          </p:nvCxnSpPr>
          <p:spPr>
            <a:xfrm rot="10800000">
              <a:off x="6559343" y="-251250"/>
              <a:ext cx="0" cy="5646000"/>
            </a:xfrm>
            <a:prstGeom prst="straightConnector1">
              <a:avLst/>
            </a:prstGeom>
            <a:noFill/>
            <a:ln cap="flat" cmpd="sng" w="19050">
              <a:solidFill>
                <a:schemeClr val="accent3"/>
              </a:solidFill>
              <a:prstDash val="solid"/>
              <a:round/>
              <a:headEnd len="med" w="med" type="none"/>
              <a:tailEnd len="med" w="med" type="none"/>
            </a:ln>
          </p:spPr>
        </p:cxnSp>
        <p:cxnSp>
          <p:nvCxnSpPr>
            <p:cNvPr id="284" name="Google Shape;284;p8"/>
            <p:cNvCxnSpPr/>
            <p:nvPr/>
          </p:nvCxnSpPr>
          <p:spPr>
            <a:xfrm rot="10800000">
              <a:off x="7127045" y="-251250"/>
              <a:ext cx="0" cy="5646000"/>
            </a:xfrm>
            <a:prstGeom prst="straightConnector1">
              <a:avLst/>
            </a:prstGeom>
            <a:noFill/>
            <a:ln cap="flat" cmpd="sng" w="19050">
              <a:solidFill>
                <a:schemeClr val="accent3"/>
              </a:solidFill>
              <a:prstDash val="solid"/>
              <a:round/>
              <a:headEnd len="med" w="med" type="none"/>
              <a:tailEnd len="med" w="med" type="none"/>
            </a:ln>
          </p:spPr>
        </p:cxnSp>
        <p:cxnSp>
          <p:nvCxnSpPr>
            <p:cNvPr id="285" name="Google Shape;285;p8"/>
            <p:cNvCxnSpPr/>
            <p:nvPr/>
          </p:nvCxnSpPr>
          <p:spPr>
            <a:xfrm rot="10800000">
              <a:off x="7694747" y="-251250"/>
              <a:ext cx="0" cy="5646000"/>
            </a:xfrm>
            <a:prstGeom prst="straightConnector1">
              <a:avLst/>
            </a:prstGeom>
            <a:noFill/>
            <a:ln cap="flat" cmpd="sng" w="19050">
              <a:solidFill>
                <a:schemeClr val="accent3"/>
              </a:solidFill>
              <a:prstDash val="solid"/>
              <a:round/>
              <a:headEnd len="med" w="med" type="none"/>
              <a:tailEnd len="med" w="med" type="none"/>
            </a:ln>
          </p:spPr>
        </p:cxnSp>
        <p:cxnSp>
          <p:nvCxnSpPr>
            <p:cNvPr id="286" name="Google Shape;286;p8"/>
            <p:cNvCxnSpPr/>
            <p:nvPr/>
          </p:nvCxnSpPr>
          <p:spPr>
            <a:xfrm rot="10800000">
              <a:off x="8262448" y="-251250"/>
              <a:ext cx="0" cy="5646000"/>
            </a:xfrm>
            <a:prstGeom prst="straightConnector1">
              <a:avLst/>
            </a:prstGeom>
            <a:noFill/>
            <a:ln cap="flat" cmpd="sng" w="19050">
              <a:solidFill>
                <a:schemeClr val="accent3"/>
              </a:solidFill>
              <a:prstDash val="solid"/>
              <a:round/>
              <a:headEnd len="med" w="med" type="none"/>
              <a:tailEnd len="med" w="med" type="none"/>
            </a:ln>
          </p:spPr>
        </p:cxnSp>
        <p:cxnSp>
          <p:nvCxnSpPr>
            <p:cNvPr id="287" name="Google Shape;287;p8"/>
            <p:cNvCxnSpPr/>
            <p:nvPr/>
          </p:nvCxnSpPr>
          <p:spPr>
            <a:xfrm>
              <a:off x="-199950" y="234113"/>
              <a:ext cx="9543900" cy="0"/>
            </a:xfrm>
            <a:prstGeom prst="straightConnector1">
              <a:avLst/>
            </a:prstGeom>
            <a:noFill/>
            <a:ln cap="flat" cmpd="sng" w="19050">
              <a:solidFill>
                <a:schemeClr val="accent3"/>
              </a:solidFill>
              <a:prstDash val="solid"/>
              <a:round/>
              <a:headEnd len="med" w="med" type="none"/>
              <a:tailEnd len="med" w="med" type="none"/>
            </a:ln>
          </p:spPr>
        </p:cxnSp>
        <p:cxnSp>
          <p:nvCxnSpPr>
            <p:cNvPr id="288" name="Google Shape;288;p8"/>
            <p:cNvCxnSpPr/>
            <p:nvPr/>
          </p:nvCxnSpPr>
          <p:spPr>
            <a:xfrm>
              <a:off x="-199950" y="753635"/>
              <a:ext cx="9543900" cy="0"/>
            </a:xfrm>
            <a:prstGeom prst="straightConnector1">
              <a:avLst/>
            </a:prstGeom>
            <a:noFill/>
            <a:ln cap="flat" cmpd="sng" w="19050">
              <a:solidFill>
                <a:schemeClr val="accent3"/>
              </a:solidFill>
              <a:prstDash val="solid"/>
              <a:round/>
              <a:headEnd len="med" w="med" type="none"/>
              <a:tailEnd len="med" w="med" type="none"/>
            </a:ln>
          </p:spPr>
        </p:cxnSp>
        <p:cxnSp>
          <p:nvCxnSpPr>
            <p:cNvPr id="289" name="Google Shape;289;p8"/>
            <p:cNvCxnSpPr/>
            <p:nvPr/>
          </p:nvCxnSpPr>
          <p:spPr>
            <a:xfrm>
              <a:off x="-199950" y="1273157"/>
              <a:ext cx="9543900" cy="0"/>
            </a:xfrm>
            <a:prstGeom prst="straightConnector1">
              <a:avLst/>
            </a:prstGeom>
            <a:noFill/>
            <a:ln cap="flat" cmpd="sng" w="19050">
              <a:solidFill>
                <a:schemeClr val="accent3"/>
              </a:solidFill>
              <a:prstDash val="solid"/>
              <a:round/>
              <a:headEnd len="med" w="med" type="none"/>
              <a:tailEnd len="med" w="med" type="none"/>
            </a:ln>
          </p:spPr>
        </p:cxnSp>
        <p:cxnSp>
          <p:nvCxnSpPr>
            <p:cNvPr id="290" name="Google Shape;290;p8"/>
            <p:cNvCxnSpPr/>
            <p:nvPr/>
          </p:nvCxnSpPr>
          <p:spPr>
            <a:xfrm>
              <a:off x="-199950" y="1792679"/>
              <a:ext cx="9543900" cy="0"/>
            </a:xfrm>
            <a:prstGeom prst="straightConnector1">
              <a:avLst/>
            </a:prstGeom>
            <a:noFill/>
            <a:ln cap="flat" cmpd="sng" w="19050">
              <a:solidFill>
                <a:schemeClr val="accent3"/>
              </a:solidFill>
              <a:prstDash val="solid"/>
              <a:round/>
              <a:headEnd len="med" w="med" type="none"/>
              <a:tailEnd len="med" w="med" type="none"/>
            </a:ln>
          </p:spPr>
        </p:cxnSp>
        <p:cxnSp>
          <p:nvCxnSpPr>
            <p:cNvPr id="291" name="Google Shape;291;p8"/>
            <p:cNvCxnSpPr/>
            <p:nvPr/>
          </p:nvCxnSpPr>
          <p:spPr>
            <a:xfrm>
              <a:off x="-199950" y="2312201"/>
              <a:ext cx="9543900" cy="0"/>
            </a:xfrm>
            <a:prstGeom prst="straightConnector1">
              <a:avLst/>
            </a:prstGeom>
            <a:noFill/>
            <a:ln cap="flat" cmpd="sng" w="19050">
              <a:solidFill>
                <a:schemeClr val="accent3"/>
              </a:solidFill>
              <a:prstDash val="solid"/>
              <a:round/>
              <a:headEnd len="med" w="med" type="none"/>
              <a:tailEnd len="med" w="med" type="none"/>
            </a:ln>
          </p:spPr>
        </p:cxnSp>
        <p:cxnSp>
          <p:nvCxnSpPr>
            <p:cNvPr id="292" name="Google Shape;292;p8"/>
            <p:cNvCxnSpPr/>
            <p:nvPr/>
          </p:nvCxnSpPr>
          <p:spPr>
            <a:xfrm>
              <a:off x="-199950" y="2831724"/>
              <a:ext cx="9543900" cy="0"/>
            </a:xfrm>
            <a:prstGeom prst="straightConnector1">
              <a:avLst/>
            </a:prstGeom>
            <a:noFill/>
            <a:ln cap="flat" cmpd="sng" w="19050">
              <a:solidFill>
                <a:schemeClr val="accent3"/>
              </a:solidFill>
              <a:prstDash val="solid"/>
              <a:round/>
              <a:headEnd len="med" w="med" type="none"/>
              <a:tailEnd len="med" w="med" type="none"/>
            </a:ln>
          </p:spPr>
        </p:cxnSp>
        <p:cxnSp>
          <p:nvCxnSpPr>
            <p:cNvPr id="293" name="Google Shape;293;p8"/>
            <p:cNvCxnSpPr/>
            <p:nvPr/>
          </p:nvCxnSpPr>
          <p:spPr>
            <a:xfrm>
              <a:off x="-199950" y="3351246"/>
              <a:ext cx="9543900" cy="0"/>
            </a:xfrm>
            <a:prstGeom prst="straightConnector1">
              <a:avLst/>
            </a:prstGeom>
            <a:noFill/>
            <a:ln cap="flat" cmpd="sng" w="19050">
              <a:solidFill>
                <a:schemeClr val="accent3"/>
              </a:solidFill>
              <a:prstDash val="solid"/>
              <a:round/>
              <a:headEnd len="med" w="med" type="none"/>
              <a:tailEnd len="med" w="med" type="none"/>
            </a:ln>
          </p:spPr>
        </p:cxnSp>
        <p:cxnSp>
          <p:nvCxnSpPr>
            <p:cNvPr id="294" name="Google Shape;294;p8"/>
            <p:cNvCxnSpPr/>
            <p:nvPr/>
          </p:nvCxnSpPr>
          <p:spPr>
            <a:xfrm>
              <a:off x="-199950" y="3870768"/>
              <a:ext cx="9543900" cy="0"/>
            </a:xfrm>
            <a:prstGeom prst="straightConnector1">
              <a:avLst/>
            </a:prstGeom>
            <a:noFill/>
            <a:ln cap="flat" cmpd="sng" w="19050">
              <a:solidFill>
                <a:schemeClr val="accent3"/>
              </a:solidFill>
              <a:prstDash val="solid"/>
              <a:round/>
              <a:headEnd len="med" w="med" type="none"/>
              <a:tailEnd len="med" w="med" type="none"/>
            </a:ln>
          </p:spPr>
        </p:cxnSp>
        <p:cxnSp>
          <p:nvCxnSpPr>
            <p:cNvPr id="295" name="Google Shape;295;p8"/>
            <p:cNvCxnSpPr/>
            <p:nvPr/>
          </p:nvCxnSpPr>
          <p:spPr>
            <a:xfrm>
              <a:off x="-199950" y="4390290"/>
              <a:ext cx="9543900" cy="0"/>
            </a:xfrm>
            <a:prstGeom prst="straightConnector1">
              <a:avLst/>
            </a:prstGeom>
            <a:noFill/>
            <a:ln cap="flat" cmpd="sng" w="19050">
              <a:solidFill>
                <a:schemeClr val="accent3"/>
              </a:solidFill>
              <a:prstDash val="solid"/>
              <a:round/>
              <a:headEnd len="med" w="med" type="none"/>
              <a:tailEnd len="med" w="med" type="none"/>
            </a:ln>
          </p:spPr>
        </p:cxnSp>
        <p:cxnSp>
          <p:nvCxnSpPr>
            <p:cNvPr id="296" name="Google Shape;296;p8"/>
            <p:cNvCxnSpPr/>
            <p:nvPr/>
          </p:nvCxnSpPr>
          <p:spPr>
            <a:xfrm>
              <a:off x="-199950" y="4909813"/>
              <a:ext cx="9543900" cy="0"/>
            </a:xfrm>
            <a:prstGeom prst="straightConnector1">
              <a:avLst/>
            </a:prstGeom>
            <a:noFill/>
            <a:ln cap="flat" cmpd="sng" w="19050">
              <a:solidFill>
                <a:schemeClr val="accent3"/>
              </a:solidFill>
              <a:prstDash val="solid"/>
              <a:round/>
              <a:headEnd len="med" w="med" type="none"/>
              <a:tailEnd len="med" w="med" type="none"/>
            </a:ln>
          </p:spPr>
        </p:cxnSp>
        <p:cxnSp>
          <p:nvCxnSpPr>
            <p:cNvPr id="297" name="Google Shape;297;p8"/>
            <p:cNvCxnSpPr/>
            <p:nvPr/>
          </p:nvCxnSpPr>
          <p:spPr>
            <a:xfrm rot="10800000">
              <a:off x="8830150" y="-251250"/>
              <a:ext cx="0" cy="5646000"/>
            </a:xfrm>
            <a:prstGeom prst="straightConnector1">
              <a:avLst/>
            </a:prstGeom>
            <a:noFill/>
            <a:ln cap="flat" cmpd="sng" w="19050">
              <a:solidFill>
                <a:schemeClr val="accent3"/>
              </a:solidFill>
              <a:prstDash val="solid"/>
              <a:round/>
              <a:headEnd len="med" w="med" type="none"/>
              <a:tailEnd len="med" w="med" type="none"/>
            </a:ln>
          </p:spPr>
        </p:cxnSp>
      </p:grpSp>
      <p:grpSp>
        <p:nvGrpSpPr>
          <p:cNvPr id="298" name="Google Shape;298;p8"/>
          <p:cNvGrpSpPr/>
          <p:nvPr/>
        </p:nvGrpSpPr>
        <p:grpSpPr>
          <a:xfrm>
            <a:off x="473650" y="274900"/>
            <a:ext cx="8349800" cy="4746124"/>
            <a:chOff x="473650" y="274900"/>
            <a:chExt cx="8349800" cy="4746124"/>
          </a:xfrm>
        </p:grpSpPr>
        <p:grpSp>
          <p:nvGrpSpPr>
            <p:cNvPr id="299" name="Google Shape;299;p8"/>
            <p:cNvGrpSpPr/>
            <p:nvPr/>
          </p:nvGrpSpPr>
          <p:grpSpPr>
            <a:xfrm>
              <a:off x="626050" y="427300"/>
              <a:ext cx="8197400" cy="4593724"/>
              <a:chOff x="-280802" y="20880"/>
              <a:chExt cx="10622522" cy="5952733"/>
            </a:xfrm>
          </p:grpSpPr>
          <p:sp>
            <p:nvSpPr>
              <p:cNvPr id="300" name="Google Shape;300;p8"/>
              <p:cNvSpPr/>
              <p:nvPr/>
            </p:nvSpPr>
            <p:spPr>
              <a:xfrm>
                <a:off x="-280802" y="549713"/>
                <a:ext cx="10622520" cy="5423901"/>
              </a:xfrm>
              <a:custGeom>
                <a:rect b="b" l="l" r="r" t="t"/>
                <a:pathLst>
                  <a:path extrusionOk="0" h="14157" w="29507">
                    <a:moveTo>
                      <a:pt x="0" y="14157"/>
                    </a:moveTo>
                    <a:lnTo>
                      <a:pt x="29507" y="14157"/>
                    </a:lnTo>
                    <a:lnTo>
                      <a:pt x="29507" y="0"/>
                    </a:lnTo>
                    <a:lnTo>
                      <a:pt x="0" y="0"/>
                    </a:lnTo>
                    <a:lnTo>
                      <a:pt x="0" y="14157"/>
                    </a:lnTo>
                    <a:close/>
                  </a:path>
                </a:pathLst>
              </a:custGeom>
              <a:solidFill>
                <a:srgbClr val="FFFFFF"/>
              </a:solidFill>
              <a:ln cap="flat" cmpd="sng" w="19050">
                <a:solidFill>
                  <a:schemeClr val="dk1"/>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01" name="Google Shape;301;p8"/>
              <p:cNvSpPr/>
              <p:nvPr/>
            </p:nvSpPr>
            <p:spPr>
              <a:xfrm>
                <a:off x="-280800" y="20880"/>
                <a:ext cx="10622520" cy="528840"/>
              </a:xfrm>
              <a:custGeom>
                <a:rect b="b" l="l" r="r" t="t"/>
                <a:pathLst>
                  <a:path extrusionOk="0" h="1469" w="29507">
                    <a:moveTo>
                      <a:pt x="28655" y="0"/>
                    </a:moveTo>
                    <a:lnTo>
                      <a:pt x="851" y="0"/>
                    </a:lnTo>
                    <a:cubicBezTo>
                      <a:pt x="381" y="0"/>
                      <a:pt x="0" y="312"/>
                      <a:pt x="0" y="698"/>
                    </a:cubicBezTo>
                    <a:lnTo>
                      <a:pt x="0" y="1469"/>
                    </a:lnTo>
                    <a:lnTo>
                      <a:pt x="29507" y="1469"/>
                    </a:lnTo>
                    <a:lnTo>
                      <a:pt x="29507" y="698"/>
                    </a:lnTo>
                    <a:cubicBezTo>
                      <a:pt x="29507" y="312"/>
                      <a:pt x="29126" y="0"/>
                      <a:pt x="28655" y="0"/>
                    </a:cubicBezTo>
                    <a:close/>
                  </a:path>
                </a:pathLst>
              </a:custGeom>
              <a:solidFill>
                <a:schemeClr val="accent2"/>
              </a:solidFill>
              <a:ln cap="flat" cmpd="sng" w="19050">
                <a:solidFill>
                  <a:schemeClr val="dk1"/>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02" name="Google Shape;302;p8"/>
              <p:cNvSpPr/>
              <p:nvPr/>
            </p:nvSpPr>
            <p:spPr>
              <a:xfrm>
                <a:off x="-47880" y="163440"/>
                <a:ext cx="243000" cy="243360"/>
              </a:xfrm>
              <a:custGeom>
                <a:rect b="b" l="l" r="r" t="t"/>
                <a:pathLst>
                  <a:path extrusionOk="0" h="676" w="675">
                    <a:moveTo>
                      <a:pt x="675" y="338"/>
                    </a:moveTo>
                    <a:cubicBezTo>
                      <a:pt x="675" y="525"/>
                      <a:pt x="524" y="676"/>
                      <a:pt x="337" y="676"/>
                    </a:cubicBezTo>
                    <a:cubicBezTo>
                      <a:pt x="151" y="676"/>
                      <a:pt x="0" y="525"/>
                      <a:pt x="0" y="338"/>
                    </a:cubicBezTo>
                    <a:cubicBezTo>
                      <a:pt x="0" y="152"/>
                      <a:pt x="151" y="0"/>
                      <a:pt x="337" y="0"/>
                    </a:cubicBezTo>
                    <a:cubicBezTo>
                      <a:pt x="524" y="0"/>
                      <a:pt x="675" y="152"/>
                      <a:pt x="675" y="338"/>
                    </a:cubicBezTo>
                    <a:close/>
                  </a:path>
                </a:pathLst>
              </a:custGeom>
              <a:solidFill>
                <a:schemeClr val="lt1"/>
              </a:solidFill>
              <a:ln cap="flat" cmpd="sng" w="19050">
                <a:solidFill>
                  <a:schemeClr val="dk1"/>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03" name="Google Shape;303;p8"/>
              <p:cNvSpPr/>
              <p:nvPr/>
            </p:nvSpPr>
            <p:spPr>
              <a:xfrm>
                <a:off x="327960" y="163440"/>
                <a:ext cx="243000" cy="243360"/>
              </a:xfrm>
              <a:custGeom>
                <a:rect b="b" l="l" r="r" t="t"/>
                <a:pathLst>
                  <a:path extrusionOk="0" h="676" w="675">
                    <a:moveTo>
                      <a:pt x="675" y="338"/>
                    </a:moveTo>
                    <a:cubicBezTo>
                      <a:pt x="675" y="525"/>
                      <a:pt x="524" y="676"/>
                      <a:pt x="337" y="676"/>
                    </a:cubicBezTo>
                    <a:cubicBezTo>
                      <a:pt x="151" y="676"/>
                      <a:pt x="0" y="525"/>
                      <a:pt x="0" y="338"/>
                    </a:cubicBezTo>
                    <a:cubicBezTo>
                      <a:pt x="0" y="152"/>
                      <a:pt x="151" y="0"/>
                      <a:pt x="337" y="0"/>
                    </a:cubicBezTo>
                    <a:cubicBezTo>
                      <a:pt x="524" y="0"/>
                      <a:pt x="675" y="152"/>
                      <a:pt x="675" y="338"/>
                    </a:cubicBezTo>
                    <a:close/>
                  </a:path>
                </a:pathLst>
              </a:custGeom>
              <a:solidFill>
                <a:schemeClr val="dk1"/>
              </a:solidFill>
              <a:ln cap="flat" cmpd="sng" w="19050">
                <a:solidFill>
                  <a:schemeClr val="dk1"/>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04" name="Google Shape;304;p8"/>
              <p:cNvSpPr/>
              <p:nvPr/>
            </p:nvSpPr>
            <p:spPr>
              <a:xfrm>
                <a:off x="703800" y="163440"/>
                <a:ext cx="243000" cy="243360"/>
              </a:xfrm>
              <a:custGeom>
                <a:rect b="b" l="l" r="r" t="t"/>
                <a:pathLst>
                  <a:path extrusionOk="0" h="676" w="675">
                    <a:moveTo>
                      <a:pt x="675" y="338"/>
                    </a:moveTo>
                    <a:cubicBezTo>
                      <a:pt x="675" y="525"/>
                      <a:pt x="524" y="676"/>
                      <a:pt x="337" y="676"/>
                    </a:cubicBezTo>
                    <a:cubicBezTo>
                      <a:pt x="151" y="676"/>
                      <a:pt x="0" y="525"/>
                      <a:pt x="0" y="338"/>
                    </a:cubicBezTo>
                    <a:cubicBezTo>
                      <a:pt x="0" y="152"/>
                      <a:pt x="151" y="0"/>
                      <a:pt x="337" y="0"/>
                    </a:cubicBezTo>
                    <a:cubicBezTo>
                      <a:pt x="524" y="0"/>
                      <a:pt x="675" y="152"/>
                      <a:pt x="675" y="338"/>
                    </a:cubicBezTo>
                    <a:close/>
                  </a:path>
                </a:pathLst>
              </a:custGeom>
              <a:solidFill>
                <a:schemeClr val="dk2"/>
              </a:solidFill>
              <a:ln cap="flat" cmpd="sng" w="19050">
                <a:solidFill>
                  <a:schemeClr val="dk1"/>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nvGrpSpPr>
            <p:cNvPr id="305" name="Google Shape;305;p8"/>
            <p:cNvGrpSpPr/>
            <p:nvPr/>
          </p:nvGrpSpPr>
          <p:grpSpPr>
            <a:xfrm>
              <a:off x="473650" y="274900"/>
              <a:ext cx="8197400" cy="4593724"/>
              <a:chOff x="-280802" y="20880"/>
              <a:chExt cx="10622522" cy="5952733"/>
            </a:xfrm>
          </p:grpSpPr>
          <p:sp>
            <p:nvSpPr>
              <p:cNvPr id="306" name="Google Shape;306;p8"/>
              <p:cNvSpPr/>
              <p:nvPr/>
            </p:nvSpPr>
            <p:spPr>
              <a:xfrm>
                <a:off x="-280802" y="549713"/>
                <a:ext cx="10622520" cy="5423901"/>
              </a:xfrm>
              <a:custGeom>
                <a:rect b="b" l="l" r="r" t="t"/>
                <a:pathLst>
                  <a:path extrusionOk="0" h="14157" w="29507">
                    <a:moveTo>
                      <a:pt x="0" y="14157"/>
                    </a:moveTo>
                    <a:lnTo>
                      <a:pt x="29507" y="14157"/>
                    </a:lnTo>
                    <a:lnTo>
                      <a:pt x="29507" y="0"/>
                    </a:lnTo>
                    <a:lnTo>
                      <a:pt x="0" y="0"/>
                    </a:lnTo>
                    <a:lnTo>
                      <a:pt x="0" y="14157"/>
                    </a:lnTo>
                    <a:close/>
                  </a:path>
                </a:pathLst>
              </a:custGeom>
              <a:solidFill>
                <a:srgbClr val="FFFFFF"/>
              </a:solidFill>
              <a:ln cap="flat" cmpd="sng" w="19050">
                <a:solidFill>
                  <a:schemeClr val="dk1"/>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07" name="Google Shape;307;p8"/>
              <p:cNvSpPr/>
              <p:nvPr/>
            </p:nvSpPr>
            <p:spPr>
              <a:xfrm>
                <a:off x="-280800" y="20880"/>
                <a:ext cx="10622520" cy="528840"/>
              </a:xfrm>
              <a:custGeom>
                <a:rect b="b" l="l" r="r" t="t"/>
                <a:pathLst>
                  <a:path extrusionOk="0" h="1469" w="29507">
                    <a:moveTo>
                      <a:pt x="28655" y="0"/>
                    </a:moveTo>
                    <a:lnTo>
                      <a:pt x="851" y="0"/>
                    </a:lnTo>
                    <a:cubicBezTo>
                      <a:pt x="381" y="0"/>
                      <a:pt x="0" y="312"/>
                      <a:pt x="0" y="698"/>
                    </a:cubicBezTo>
                    <a:lnTo>
                      <a:pt x="0" y="1469"/>
                    </a:lnTo>
                    <a:lnTo>
                      <a:pt x="29507" y="1469"/>
                    </a:lnTo>
                    <a:lnTo>
                      <a:pt x="29507" y="698"/>
                    </a:lnTo>
                    <a:cubicBezTo>
                      <a:pt x="29507" y="312"/>
                      <a:pt x="29126" y="0"/>
                      <a:pt x="28655" y="0"/>
                    </a:cubicBezTo>
                    <a:close/>
                  </a:path>
                </a:pathLst>
              </a:custGeom>
              <a:solidFill>
                <a:schemeClr val="lt2"/>
              </a:solidFill>
              <a:ln cap="flat" cmpd="sng" w="19050">
                <a:solidFill>
                  <a:schemeClr val="dk1"/>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08" name="Google Shape;308;p8"/>
              <p:cNvSpPr/>
              <p:nvPr/>
            </p:nvSpPr>
            <p:spPr>
              <a:xfrm>
                <a:off x="-47880" y="163440"/>
                <a:ext cx="243000" cy="243360"/>
              </a:xfrm>
              <a:custGeom>
                <a:rect b="b" l="l" r="r" t="t"/>
                <a:pathLst>
                  <a:path extrusionOk="0" h="676" w="675">
                    <a:moveTo>
                      <a:pt x="675" y="338"/>
                    </a:moveTo>
                    <a:cubicBezTo>
                      <a:pt x="675" y="525"/>
                      <a:pt x="524" y="676"/>
                      <a:pt x="337" y="676"/>
                    </a:cubicBezTo>
                    <a:cubicBezTo>
                      <a:pt x="151" y="676"/>
                      <a:pt x="0" y="525"/>
                      <a:pt x="0" y="338"/>
                    </a:cubicBezTo>
                    <a:cubicBezTo>
                      <a:pt x="0" y="152"/>
                      <a:pt x="151" y="0"/>
                      <a:pt x="337" y="0"/>
                    </a:cubicBezTo>
                    <a:cubicBezTo>
                      <a:pt x="524" y="0"/>
                      <a:pt x="675" y="152"/>
                      <a:pt x="675" y="338"/>
                    </a:cubicBezTo>
                    <a:close/>
                  </a:path>
                </a:pathLst>
              </a:custGeom>
              <a:solidFill>
                <a:schemeClr val="lt1"/>
              </a:solidFill>
              <a:ln cap="flat" cmpd="sng" w="19050">
                <a:solidFill>
                  <a:schemeClr val="dk1"/>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09" name="Google Shape;309;p8"/>
              <p:cNvSpPr/>
              <p:nvPr/>
            </p:nvSpPr>
            <p:spPr>
              <a:xfrm>
                <a:off x="327960" y="163440"/>
                <a:ext cx="243000" cy="243360"/>
              </a:xfrm>
              <a:custGeom>
                <a:rect b="b" l="l" r="r" t="t"/>
                <a:pathLst>
                  <a:path extrusionOk="0" h="676" w="675">
                    <a:moveTo>
                      <a:pt x="675" y="338"/>
                    </a:moveTo>
                    <a:cubicBezTo>
                      <a:pt x="675" y="525"/>
                      <a:pt x="524" y="676"/>
                      <a:pt x="337" y="676"/>
                    </a:cubicBezTo>
                    <a:cubicBezTo>
                      <a:pt x="151" y="676"/>
                      <a:pt x="0" y="525"/>
                      <a:pt x="0" y="338"/>
                    </a:cubicBezTo>
                    <a:cubicBezTo>
                      <a:pt x="0" y="152"/>
                      <a:pt x="151" y="0"/>
                      <a:pt x="337" y="0"/>
                    </a:cubicBezTo>
                    <a:cubicBezTo>
                      <a:pt x="524" y="0"/>
                      <a:pt x="675" y="152"/>
                      <a:pt x="675" y="338"/>
                    </a:cubicBezTo>
                    <a:close/>
                  </a:path>
                </a:pathLst>
              </a:custGeom>
              <a:solidFill>
                <a:schemeClr val="dk1"/>
              </a:solidFill>
              <a:ln cap="flat" cmpd="sng" w="19050">
                <a:solidFill>
                  <a:schemeClr val="dk1"/>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10" name="Google Shape;310;p8"/>
              <p:cNvSpPr/>
              <p:nvPr/>
            </p:nvSpPr>
            <p:spPr>
              <a:xfrm>
                <a:off x="703800" y="163440"/>
                <a:ext cx="243000" cy="243360"/>
              </a:xfrm>
              <a:custGeom>
                <a:rect b="b" l="l" r="r" t="t"/>
                <a:pathLst>
                  <a:path extrusionOk="0" h="676" w="675">
                    <a:moveTo>
                      <a:pt x="675" y="338"/>
                    </a:moveTo>
                    <a:cubicBezTo>
                      <a:pt x="675" y="525"/>
                      <a:pt x="524" y="676"/>
                      <a:pt x="337" y="676"/>
                    </a:cubicBezTo>
                    <a:cubicBezTo>
                      <a:pt x="151" y="676"/>
                      <a:pt x="0" y="525"/>
                      <a:pt x="0" y="338"/>
                    </a:cubicBezTo>
                    <a:cubicBezTo>
                      <a:pt x="0" y="152"/>
                      <a:pt x="151" y="0"/>
                      <a:pt x="337" y="0"/>
                    </a:cubicBezTo>
                    <a:cubicBezTo>
                      <a:pt x="524" y="0"/>
                      <a:pt x="675" y="152"/>
                      <a:pt x="675" y="338"/>
                    </a:cubicBezTo>
                    <a:close/>
                  </a:path>
                </a:pathLst>
              </a:custGeom>
              <a:solidFill>
                <a:schemeClr val="dk2"/>
              </a:solidFill>
              <a:ln cap="flat" cmpd="sng" w="19050">
                <a:solidFill>
                  <a:schemeClr val="dk1"/>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sp>
        <p:nvSpPr>
          <p:cNvPr id="311" name="Google Shape;311;p8"/>
          <p:cNvSpPr txBox="1"/>
          <p:nvPr>
            <p:ph type="title"/>
          </p:nvPr>
        </p:nvSpPr>
        <p:spPr>
          <a:xfrm>
            <a:off x="2496625" y="879900"/>
            <a:ext cx="5751000" cy="2424000"/>
          </a:xfrm>
          <a:prstGeom prst="rect">
            <a:avLst/>
          </a:prstGeom>
          <a:ln>
            <a:noFill/>
          </a:ln>
        </p:spPr>
        <p:txBody>
          <a:bodyPr anchorCtr="0" anchor="ctr" bIns="91425" lIns="91425" spcFirstLastPara="1" rIns="91425" wrap="square" tIns="91425">
            <a:noAutofit/>
          </a:bodyPr>
          <a:lstStyle>
            <a:lvl1pPr lvl="0" algn="r">
              <a:spcBef>
                <a:spcPts val="0"/>
              </a:spcBef>
              <a:spcAft>
                <a:spcPts val="0"/>
              </a:spcAft>
              <a:buSzPts val="6000"/>
              <a:buNone/>
              <a:defRPr sz="35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12" name="Shape 312"/>
        <p:cNvGrpSpPr/>
        <p:nvPr/>
      </p:nvGrpSpPr>
      <p:grpSpPr>
        <a:xfrm>
          <a:off x="0" y="0"/>
          <a:ext cx="0" cy="0"/>
          <a:chOff x="0" y="0"/>
          <a:chExt cx="0" cy="0"/>
        </a:xfrm>
      </p:grpSpPr>
      <p:grpSp>
        <p:nvGrpSpPr>
          <p:cNvPr id="313" name="Google Shape;313;p9"/>
          <p:cNvGrpSpPr/>
          <p:nvPr/>
        </p:nvGrpSpPr>
        <p:grpSpPr>
          <a:xfrm>
            <a:off x="-199950" y="-327450"/>
            <a:ext cx="9543900" cy="5646000"/>
            <a:chOff x="-199950" y="-251250"/>
            <a:chExt cx="9543900" cy="5646000"/>
          </a:xfrm>
        </p:grpSpPr>
        <p:cxnSp>
          <p:nvCxnSpPr>
            <p:cNvPr id="314" name="Google Shape;314;p9"/>
            <p:cNvCxnSpPr/>
            <p:nvPr/>
          </p:nvCxnSpPr>
          <p:spPr>
            <a:xfrm rot="10800000">
              <a:off x="314625" y="-251250"/>
              <a:ext cx="0" cy="5646000"/>
            </a:xfrm>
            <a:prstGeom prst="straightConnector1">
              <a:avLst/>
            </a:prstGeom>
            <a:noFill/>
            <a:ln cap="flat" cmpd="sng" w="19050">
              <a:solidFill>
                <a:schemeClr val="accent3"/>
              </a:solidFill>
              <a:prstDash val="solid"/>
              <a:round/>
              <a:headEnd len="med" w="med" type="none"/>
              <a:tailEnd len="med" w="med" type="none"/>
            </a:ln>
          </p:spPr>
        </p:cxnSp>
        <p:cxnSp>
          <p:nvCxnSpPr>
            <p:cNvPr id="315" name="Google Shape;315;p9"/>
            <p:cNvCxnSpPr/>
            <p:nvPr/>
          </p:nvCxnSpPr>
          <p:spPr>
            <a:xfrm rot="10800000">
              <a:off x="882327" y="-251250"/>
              <a:ext cx="0" cy="5646000"/>
            </a:xfrm>
            <a:prstGeom prst="straightConnector1">
              <a:avLst/>
            </a:prstGeom>
            <a:noFill/>
            <a:ln cap="flat" cmpd="sng" w="19050">
              <a:solidFill>
                <a:schemeClr val="accent3"/>
              </a:solidFill>
              <a:prstDash val="solid"/>
              <a:round/>
              <a:headEnd len="med" w="med" type="none"/>
              <a:tailEnd len="med" w="med" type="none"/>
            </a:ln>
          </p:spPr>
        </p:cxnSp>
        <p:cxnSp>
          <p:nvCxnSpPr>
            <p:cNvPr id="316" name="Google Shape;316;p9"/>
            <p:cNvCxnSpPr/>
            <p:nvPr/>
          </p:nvCxnSpPr>
          <p:spPr>
            <a:xfrm rot="10800000">
              <a:off x="1450028" y="-251250"/>
              <a:ext cx="0" cy="5646000"/>
            </a:xfrm>
            <a:prstGeom prst="straightConnector1">
              <a:avLst/>
            </a:prstGeom>
            <a:noFill/>
            <a:ln cap="flat" cmpd="sng" w="19050">
              <a:solidFill>
                <a:schemeClr val="accent3"/>
              </a:solidFill>
              <a:prstDash val="solid"/>
              <a:round/>
              <a:headEnd len="med" w="med" type="none"/>
              <a:tailEnd len="med" w="med" type="none"/>
            </a:ln>
          </p:spPr>
        </p:cxnSp>
        <p:cxnSp>
          <p:nvCxnSpPr>
            <p:cNvPr id="317" name="Google Shape;317;p9"/>
            <p:cNvCxnSpPr/>
            <p:nvPr/>
          </p:nvCxnSpPr>
          <p:spPr>
            <a:xfrm rot="10800000">
              <a:off x="2017730" y="-251250"/>
              <a:ext cx="0" cy="5646000"/>
            </a:xfrm>
            <a:prstGeom prst="straightConnector1">
              <a:avLst/>
            </a:prstGeom>
            <a:noFill/>
            <a:ln cap="flat" cmpd="sng" w="19050">
              <a:solidFill>
                <a:schemeClr val="accent3"/>
              </a:solidFill>
              <a:prstDash val="solid"/>
              <a:round/>
              <a:headEnd len="med" w="med" type="none"/>
              <a:tailEnd len="med" w="med" type="none"/>
            </a:ln>
          </p:spPr>
        </p:cxnSp>
        <p:cxnSp>
          <p:nvCxnSpPr>
            <p:cNvPr id="318" name="Google Shape;318;p9"/>
            <p:cNvCxnSpPr/>
            <p:nvPr/>
          </p:nvCxnSpPr>
          <p:spPr>
            <a:xfrm rot="10800000">
              <a:off x="2585432" y="-251250"/>
              <a:ext cx="0" cy="5646000"/>
            </a:xfrm>
            <a:prstGeom prst="straightConnector1">
              <a:avLst/>
            </a:prstGeom>
            <a:noFill/>
            <a:ln cap="flat" cmpd="sng" w="19050">
              <a:solidFill>
                <a:schemeClr val="accent3"/>
              </a:solidFill>
              <a:prstDash val="solid"/>
              <a:round/>
              <a:headEnd len="med" w="med" type="none"/>
              <a:tailEnd len="med" w="med" type="none"/>
            </a:ln>
          </p:spPr>
        </p:cxnSp>
        <p:cxnSp>
          <p:nvCxnSpPr>
            <p:cNvPr id="319" name="Google Shape;319;p9"/>
            <p:cNvCxnSpPr/>
            <p:nvPr/>
          </p:nvCxnSpPr>
          <p:spPr>
            <a:xfrm rot="10800000">
              <a:off x="3153133" y="-251250"/>
              <a:ext cx="0" cy="5646000"/>
            </a:xfrm>
            <a:prstGeom prst="straightConnector1">
              <a:avLst/>
            </a:prstGeom>
            <a:noFill/>
            <a:ln cap="flat" cmpd="sng" w="19050">
              <a:solidFill>
                <a:schemeClr val="accent3"/>
              </a:solidFill>
              <a:prstDash val="solid"/>
              <a:round/>
              <a:headEnd len="med" w="med" type="none"/>
              <a:tailEnd len="med" w="med" type="none"/>
            </a:ln>
          </p:spPr>
        </p:cxnSp>
        <p:cxnSp>
          <p:nvCxnSpPr>
            <p:cNvPr id="320" name="Google Shape;320;p9"/>
            <p:cNvCxnSpPr/>
            <p:nvPr/>
          </p:nvCxnSpPr>
          <p:spPr>
            <a:xfrm rot="10800000">
              <a:off x="3720835" y="-251250"/>
              <a:ext cx="0" cy="5646000"/>
            </a:xfrm>
            <a:prstGeom prst="straightConnector1">
              <a:avLst/>
            </a:prstGeom>
            <a:noFill/>
            <a:ln cap="flat" cmpd="sng" w="19050">
              <a:solidFill>
                <a:schemeClr val="accent3"/>
              </a:solidFill>
              <a:prstDash val="solid"/>
              <a:round/>
              <a:headEnd len="med" w="med" type="none"/>
              <a:tailEnd len="med" w="med" type="none"/>
            </a:ln>
          </p:spPr>
        </p:cxnSp>
        <p:cxnSp>
          <p:nvCxnSpPr>
            <p:cNvPr id="321" name="Google Shape;321;p9"/>
            <p:cNvCxnSpPr/>
            <p:nvPr/>
          </p:nvCxnSpPr>
          <p:spPr>
            <a:xfrm rot="10800000">
              <a:off x="4288537" y="-251250"/>
              <a:ext cx="0" cy="5646000"/>
            </a:xfrm>
            <a:prstGeom prst="straightConnector1">
              <a:avLst/>
            </a:prstGeom>
            <a:noFill/>
            <a:ln cap="flat" cmpd="sng" w="19050">
              <a:solidFill>
                <a:schemeClr val="accent3"/>
              </a:solidFill>
              <a:prstDash val="solid"/>
              <a:round/>
              <a:headEnd len="med" w="med" type="none"/>
              <a:tailEnd len="med" w="med" type="none"/>
            </a:ln>
          </p:spPr>
        </p:cxnSp>
        <p:cxnSp>
          <p:nvCxnSpPr>
            <p:cNvPr id="322" name="Google Shape;322;p9"/>
            <p:cNvCxnSpPr/>
            <p:nvPr/>
          </p:nvCxnSpPr>
          <p:spPr>
            <a:xfrm rot="10800000">
              <a:off x="4856238" y="-251250"/>
              <a:ext cx="0" cy="5646000"/>
            </a:xfrm>
            <a:prstGeom prst="straightConnector1">
              <a:avLst/>
            </a:prstGeom>
            <a:noFill/>
            <a:ln cap="flat" cmpd="sng" w="19050">
              <a:solidFill>
                <a:schemeClr val="accent3"/>
              </a:solidFill>
              <a:prstDash val="solid"/>
              <a:round/>
              <a:headEnd len="med" w="med" type="none"/>
              <a:tailEnd len="med" w="med" type="none"/>
            </a:ln>
          </p:spPr>
        </p:cxnSp>
        <p:cxnSp>
          <p:nvCxnSpPr>
            <p:cNvPr id="323" name="Google Shape;323;p9"/>
            <p:cNvCxnSpPr/>
            <p:nvPr/>
          </p:nvCxnSpPr>
          <p:spPr>
            <a:xfrm rot="10800000">
              <a:off x="5423940" y="-251250"/>
              <a:ext cx="0" cy="5646000"/>
            </a:xfrm>
            <a:prstGeom prst="straightConnector1">
              <a:avLst/>
            </a:prstGeom>
            <a:noFill/>
            <a:ln cap="flat" cmpd="sng" w="19050">
              <a:solidFill>
                <a:schemeClr val="accent3"/>
              </a:solidFill>
              <a:prstDash val="solid"/>
              <a:round/>
              <a:headEnd len="med" w="med" type="none"/>
              <a:tailEnd len="med" w="med" type="none"/>
            </a:ln>
          </p:spPr>
        </p:cxnSp>
        <p:cxnSp>
          <p:nvCxnSpPr>
            <p:cNvPr id="324" name="Google Shape;324;p9"/>
            <p:cNvCxnSpPr/>
            <p:nvPr/>
          </p:nvCxnSpPr>
          <p:spPr>
            <a:xfrm rot="10800000">
              <a:off x="5991642" y="-251250"/>
              <a:ext cx="0" cy="5646000"/>
            </a:xfrm>
            <a:prstGeom prst="straightConnector1">
              <a:avLst/>
            </a:prstGeom>
            <a:noFill/>
            <a:ln cap="flat" cmpd="sng" w="19050">
              <a:solidFill>
                <a:schemeClr val="accent3"/>
              </a:solidFill>
              <a:prstDash val="solid"/>
              <a:round/>
              <a:headEnd len="med" w="med" type="none"/>
              <a:tailEnd len="med" w="med" type="none"/>
            </a:ln>
          </p:spPr>
        </p:cxnSp>
        <p:cxnSp>
          <p:nvCxnSpPr>
            <p:cNvPr id="325" name="Google Shape;325;p9"/>
            <p:cNvCxnSpPr/>
            <p:nvPr/>
          </p:nvCxnSpPr>
          <p:spPr>
            <a:xfrm rot="10800000">
              <a:off x="6559343" y="-251250"/>
              <a:ext cx="0" cy="5646000"/>
            </a:xfrm>
            <a:prstGeom prst="straightConnector1">
              <a:avLst/>
            </a:prstGeom>
            <a:noFill/>
            <a:ln cap="flat" cmpd="sng" w="19050">
              <a:solidFill>
                <a:schemeClr val="accent3"/>
              </a:solidFill>
              <a:prstDash val="solid"/>
              <a:round/>
              <a:headEnd len="med" w="med" type="none"/>
              <a:tailEnd len="med" w="med" type="none"/>
            </a:ln>
          </p:spPr>
        </p:cxnSp>
        <p:cxnSp>
          <p:nvCxnSpPr>
            <p:cNvPr id="326" name="Google Shape;326;p9"/>
            <p:cNvCxnSpPr/>
            <p:nvPr/>
          </p:nvCxnSpPr>
          <p:spPr>
            <a:xfrm rot="10800000">
              <a:off x="7127045" y="-251250"/>
              <a:ext cx="0" cy="5646000"/>
            </a:xfrm>
            <a:prstGeom prst="straightConnector1">
              <a:avLst/>
            </a:prstGeom>
            <a:noFill/>
            <a:ln cap="flat" cmpd="sng" w="19050">
              <a:solidFill>
                <a:schemeClr val="accent3"/>
              </a:solidFill>
              <a:prstDash val="solid"/>
              <a:round/>
              <a:headEnd len="med" w="med" type="none"/>
              <a:tailEnd len="med" w="med" type="none"/>
            </a:ln>
          </p:spPr>
        </p:cxnSp>
        <p:cxnSp>
          <p:nvCxnSpPr>
            <p:cNvPr id="327" name="Google Shape;327;p9"/>
            <p:cNvCxnSpPr/>
            <p:nvPr/>
          </p:nvCxnSpPr>
          <p:spPr>
            <a:xfrm rot="10800000">
              <a:off x="7694747" y="-251250"/>
              <a:ext cx="0" cy="5646000"/>
            </a:xfrm>
            <a:prstGeom prst="straightConnector1">
              <a:avLst/>
            </a:prstGeom>
            <a:noFill/>
            <a:ln cap="flat" cmpd="sng" w="19050">
              <a:solidFill>
                <a:schemeClr val="accent3"/>
              </a:solidFill>
              <a:prstDash val="solid"/>
              <a:round/>
              <a:headEnd len="med" w="med" type="none"/>
              <a:tailEnd len="med" w="med" type="none"/>
            </a:ln>
          </p:spPr>
        </p:cxnSp>
        <p:cxnSp>
          <p:nvCxnSpPr>
            <p:cNvPr id="328" name="Google Shape;328;p9"/>
            <p:cNvCxnSpPr/>
            <p:nvPr/>
          </p:nvCxnSpPr>
          <p:spPr>
            <a:xfrm rot="10800000">
              <a:off x="8262448" y="-251250"/>
              <a:ext cx="0" cy="5646000"/>
            </a:xfrm>
            <a:prstGeom prst="straightConnector1">
              <a:avLst/>
            </a:prstGeom>
            <a:noFill/>
            <a:ln cap="flat" cmpd="sng" w="19050">
              <a:solidFill>
                <a:schemeClr val="accent3"/>
              </a:solidFill>
              <a:prstDash val="solid"/>
              <a:round/>
              <a:headEnd len="med" w="med" type="none"/>
              <a:tailEnd len="med" w="med" type="none"/>
            </a:ln>
          </p:spPr>
        </p:cxnSp>
        <p:cxnSp>
          <p:nvCxnSpPr>
            <p:cNvPr id="329" name="Google Shape;329;p9"/>
            <p:cNvCxnSpPr/>
            <p:nvPr/>
          </p:nvCxnSpPr>
          <p:spPr>
            <a:xfrm>
              <a:off x="-199950" y="234113"/>
              <a:ext cx="9543900" cy="0"/>
            </a:xfrm>
            <a:prstGeom prst="straightConnector1">
              <a:avLst/>
            </a:prstGeom>
            <a:noFill/>
            <a:ln cap="flat" cmpd="sng" w="19050">
              <a:solidFill>
                <a:schemeClr val="accent3"/>
              </a:solidFill>
              <a:prstDash val="solid"/>
              <a:round/>
              <a:headEnd len="med" w="med" type="none"/>
              <a:tailEnd len="med" w="med" type="none"/>
            </a:ln>
          </p:spPr>
        </p:cxnSp>
        <p:cxnSp>
          <p:nvCxnSpPr>
            <p:cNvPr id="330" name="Google Shape;330;p9"/>
            <p:cNvCxnSpPr/>
            <p:nvPr/>
          </p:nvCxnSpPr>
          <p:spPr>
            <a:xfrm>
              <a:off x="-199950" y="753635"/>
              <a:ext cx="9543900" cy="0"/>
            </a:xfrm>
            <a:prstGeom prst="straightConnector1">
              <a:avLst/>
            </a:prstGeom>
            <a:noFill/>
            <a:ln cap="flat" cmpd="sng" w="19050">
              <a:solidFill>
                <a:schemeClr val="accent3"/>
              </a:solidFill>
              <a:prstDash val="solid"/>
              <a:round/>
              <a:headEnd len="med" w="med" type="none"/>
              <a:tailEnd len="med" w="med" type="none"/>
            </a:ln>
          </p:spPr>
        </p:cxnSp>
        <p:cxnSp>
          <p:nvCxnSpPr>
            <p:cNvPr id="331" name="Google Shape;331;p9"/>
            <p:cNvCxnSpPr/>
            <p:nvPr/>
          </p:nvCxnSpPr>
          <p:spPr>
            <a:xfrm>
              <a:off x="-199950" y="1273157"/>
              <a:ext cx="9543900" cy="0"/>
            </a:xfrm>
            <a:prstGeom prst="straightConnector1">
              <a:avLst/>
            </a:prstGeom>
            <a:noFill/>
            <a:ln cap="flat" cmpd="sng" w="19050">
              <a:solidFill>
                <a:schemeClr val="accent3"/>
              </a:solidFill>
              <a:prstDash val="solid"/>
              <a:round/>
              <a:headEnd len="med" w="med" type="none"/>
              <a:tailEnd len="med" w="med" type="none"/>
            </a:ln>
          </p:spPr>
        </p:cxnSp>
        <p:cxnSp>
          <p:nvCxnSpPr>
            <p:cNvPr id="332" name="Google Shape;332;p9"/>
            <p:cNvCxnSpPr/>
            <p:nvPr/>
          </p:nvCxnSpPr>
          <p:spPr>
            <a:xfrm>
              <a:off x="-199950" y="1792679"/>
              <a:ext cx="9543900" cy="0"/>
            </a:xfrm>
            <a:prstGeom prst="straightConnector1">
              <a:avLst/>
            </a:prstGeom>
            <a:noFill/>
            <a:ln cap="flat" cmpd="sng" w="19050">
              <a:solidFill>
                <a:schemeClr val="accent3"/>
              </a:solidFill>
              <a:prstDash val="solid"/>
              <a:round/>
              <a:headEnd len="med" w="med" type="none"/>
              <a:tailEnd len="med" w="med" type="none"/>
            </a:ln>
          </p:spPr>
        </p:cxnSp>
        <p:cxnSp>
          <p:nvCxnSpPr>
            <p:cNvPr id="333" name="Google Shape;333;p9"/>
            <p:cNvCxnSpPr/>
            <p:nvPr/>
          </p:nvCxnSpPr>
          <p:spPr>
            <a:xfrm>
              <a:off x="-199950" y="2312201"/>
              <a:ext cx="9543900" cy="0"/>
            </a:xfrm>
            <a:prstGeom prst="straightConnector1">
              <a:avLst/>
            </a:prstGeom>
            <a:noFill/>
            <a:ln cap="flat" cmpd="sng" w="19050">
              <a:solidFill>
                <a:schemeClr val="accent3"/>
              </a:solidFill>
              <a:prstDash val="solid"/>
              <a:round/>
              <a:headEnd len="med" w="med" type="none"/>
              <a:tailEnd len="med" w="med" type="none"/>
            </a:ln>
          </p:spPr>
        </p:cxnSp>
        <p:cxnSp>
          <p:nvCxnSpPr>
            <p:cNvPr id="334" name="Google Shape;334;p9"/>
            <p:cNvCxnSpPr/>
            <p:nvPr/>
          </p:nvCxnSpPr>
          <p:spPr>
            <a:xfrm>
              <a:off x="-199950" y="2831724"/>
              <a:ext cx="9543900" cy="0"/>
            </a:xfrm>
            <a:prstGeom prst="straightConnector1">
              <a:avLst/>
            </a:prstGeom>
            <a:noFill/>
            <a:ln cap="flat" cmpd="sng" w="19050">
              <a:solidFill>
                <a:schemeClr val="accent3"/>
              </a:solidFill>
              <a:prstDash val="solid"/>
              <a:round/>
              <a:headEnd len="med" w="med" type="none"/>
              <a:tailEnd len="med" w="med" type="none"/>
            </a:ln>
          </p:spPr>
        </p:cxnSp>
        <p:cxnSp>
          <p:nvCxnSpPr>
            <p:cNvPr id="335" name="Google Shape;335;p9"/>
            <p:cNvCxnSpPr/>
            <p:nvPr/>
          </p:nvCxnSpPr>
          <p:spPr>
            <a:xfrm>
              <a:off x="-199950" y="3351246"/>
              <a:ext cx="9543900" cy="0"/>
            </a:xfrm>
            <a:prstGeom prst="straightConnector1">
              <a:avLst/>
            </a:prstGeom>
            <a:noFill/>
            <a:ln cap="flat" cmpd="sng" w="19050">
              <a:solidFill>
                <a:schemeClr val="accent3"/>
              </a:solidFill>
              <a:prstDash val="solid"/>
              <a:round/>
              <a:headEnd len="med" w="med" type="none"/>
              <a:tailEnd len="med" w="med" type="none"/>
            </a:ln>
          </p:spPr>
        </p:cxnSp>
        <p:cxnSp>
          <p:nvCxnSpPr>
            <p:cNvPr id="336" name="Google Shape;336;p9"/>
            <p:cNvCxnSpPr/>
            <p:nvPr/>
          </p:nvCxnSpPr>
          <p:spPr>
            <a:xfrm>
              <a:off x="-199950" y="3870768"/>
              <a:ext cx="9543900" cy="0"/>
            </a:xfrm>
            <a:prstGeom prst="straightConnector1">
              <a:avLst/>
            </a:prstGeom>
            <a:noFill/>
            <a:ln cap="flat" cmpd="sng" w="19050">
              <a:solidFill>
                <a:schemeClr val="accent3"/>
              </a:solidFill>
              <a:prstDash val="solid"/>
              <a:round/>
              <a:headEnd len="med" w="med" type="none"/>
              <a:tailEnd len="med" w="med" type="none"/>
            </a:ln>
          </p:spPr>
        </p:cxnSp>
        <p:cxnSp>
          <p:nvCxnSpPr>
            <p:cNvPr id="337" name="Google Shape;337;p9"/>
            <p:cNvCxnSpPr/>
            <p:nvPr/>
          </p:nvCxnSpPr>
          <p:spPr>
            <a:xfrm>
              <a:off x="-199950" y="4390290"/>
              <a:ext cx="9543900" cy="0"/>
            </a:xfrm>
            <a:prstGeom prst="straightConnector1">
              <a:avLst/>
            </a:prstGeom>
            <a:noFill/>
            <a:ln cap="flat" cmpd="sng" w="19050">
              <a:solidFill>
                <a:schemeClr val="accent3"/>
              </a:solidFill>
              <a:prstDash val="solid"/>
              <a:round/>
              <a:headEnd len="med" w="med" type="none"/>
              <a:tailEnd len="med" w="med" type="none"/>
            </a:ln>
          </p:spPr>
        </p:cxnSp>
        <p:cxnSp>
          <p:nvCxnSpPr>
            <p:cNvPr id="338" name="Google Shape;338;p9"/>
            <p:cNvCxnSpPr/>
            <p:nvPr/>
          </p:nvCxnSpPr>
          <p:spPr>
            <a:xfrm>
              <a:off x="-199950" y="4909813"/>
              <a:ext cx="9543900" cy="0"/>
            </a:xfrm>
            <a:prstGeom prst="straightConnector1">
              <a:avLst/>
            </a:prstGeom>
            <a:noFill/>
            <a:ln cap="flat" cmpd="sng" w="19050">
              <a:solidFill>
                <a:schemeClr val="accent3"/>
              </a:solidFill>
              <a:prstDash val="solid"/>
              <a:round/>
              <a:headEnd len="med" w="med" type="none"/>
              <a:tailEnd len="med" w="med" type="none"/>
            </a:ln>
          </p:spPr>
        </p:cxnSp>
        <p:cxnSp>
          <p:nvCxnSpPr>
            <p:cNvPr id="339" name="Google Shape;339;p9"/>
            <p:cNvCxnSpPr/>
            <p:nvPr/>
          </p:nvCxnSpPr>
          <p:spPr>
            <a:xfrm rot="10800000">
              <a:off x="8830150" y="-251250"/>
              <a:ext cx="0" cy="5646000"/>
            </a:xfrm>
            <a:prstGeom prst="straightConnector1">
              <a:avLst/>
            </a:prstGeom>
            <a:noFill/>
            <a:ln cap="flat" cmpd="sng" w="19050">
              <a:solidFill>
                <a:schemeClr val="accent3"/>
              </a:solidFill>
              <a:prstDash val="solid"/>
              <a:round/>
              <a:headEnd len="med" w="med" type="none"/>
              <a:tailEnd len="med" w="med" type="none"/>
            </a:ln>
          </p:spPr>
        </p:cxnSp>
      </p:grpSp>
      <p:grpSp>
        <p:nvGrpSpPr>
          <p:cNvPr id="340" name="Google Shape;340;p9"/>
          <p:cNvGrpSpPr/>
          <p:nvPr/>
        </p:nvGrpSpPr>
        <p:grpSpPr>
          <a:xfrm>
            <a:off x="473650" y="274900"/>
            <a:ext cx="8349800" cy="4746124"/>
            <a:chOff x="473650" y="274900"/>
            <a:chExt cx="8349800" cy="4746124"/>
          </a:xfrm>
        </p:grpSpPr>
        <p:grpSp>
          <p:nvGrpSpPr>
            <p:cNvPr id="341" name="Google Shape;341;p9"/>
            <p:cNvGrpSpPr/>
            <p:nvPr/>
          </p:nvGrpSpPr>
          <p:grpSpPr>
            <a:xfrm>
              <a:off x="626050" y="427300"/>
              <a:ext cx="8197400" cy="4593724"/>
              <a:chOff x="-280802" y="20880"/>
              <a:chExt cx="10622522" cy="5952733"/>
            </a:xfrm>
          </p:grpSpPr>
          <p:sp>
            <p:nvSpPr>
              <p:cNvPr id="342" name="Google Shape;342;p9"/>
              <p:cNvSpPr/>
              <p:nvPr/>
            </p:nvSpPr>
            <p:spPr>
              <a:xfrm>
                <a:off x="-280802" y="549713"/>
                <a:ext cx="10622520" cy="5423901"/>
              </a:xfrm>
              <a:custGeom>
                <a:rect b="b" l="l" r="r" t="t"/>
                <a:pathLst>
                  <a:path extrusionOk="0" h="14157" w="29507">
                    <a:moveTo>
                      <a:pt x="0" y="14157"/>
                    </a:moveTo>
                    <a:lnTo>
                      <a:pt x="29507" y="14157"/>
                    </a:lnTo>
                    <a:lnTo>
                      <a:pt x="29507" y="0"/>
                    </a:lnTo>
                    <a:lnTo>
                      <a:pt x="0" y="0"/>
                    </a:lnTo>
                    <a:lnTo>
                      <a:pt x="0" y="14157"/>
                    </a:lnTo>
                    <a:close/>
                  </a:path>
                </a:pathLst>
              </a:custGeom>
              <a:solidFill>
                <a:srgbClr val="FFFFFF"/>
              </a:solidFill>
              <a:ln cap="flat" cmpd="sng" w="19050">
                <a:solidFill>
                  <a:schemeClr val="dk1"/>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43" name="Google Shape;343;p9"/>
              <p:cNvSpPr/>
              <p:nvPr/>
            </p:nvSpPr>
            <p:spPr>
              <a:xfrm>
                <a:off x="-280800" y="20880"/>
                <a:ext cx="10622520" cy="528840"/>
              </a:xfrm>
              <a:custGeom>
                <a:rect b="b" l="l" r="r" t="t"/>
                <a:pathLst>
                  <a:path extrusionOk="0" h="1469" w="29507">
                    <a:moveTo>
                      <a:pt x="28655" y="0"/>
                    </a:moveTo>
                    <a:lnTo>
                      <a:pt x="851" y="0"/>
                    </a:lnTo>
                    <a:cubicBezTo>
                      <a:pt x="381" y="0"/>
                      <a:pt x="0" y="312"/>
                      <a:pt x="0" y="698"/>
                    </a:cubicBezTo>
                    <a:lnTo>
                      <a:pt x="0" y="1469"/>
                    </a:lnTo>
                    <a:lnTo>
                      <a:pt x="29507" y="1469"/>
                    </a:lnTo>
                    <a:lnTo>
                      <a:pt x="29507" y="698"/>
                    </a:lnTo>
                    <a:cubicBezTo>
                      <a:pt x="29507" y="312"/>
                      <a:pt x="29126" y="0"/>
                      <a:pt x="28655" y="0"/>
                    </a:cubicBezTo>
                    <a:close/>
                  </a:path>
                </a:pathLst>
              </a:custGeom>
              <a:solidFill>
                <a:schemeClr val="accent2"/>
              </a:solidFill>
              <a:ln cap="flat" cmpd="sng" w="19050">
                <a:solidFill>
                  <a:schemeClr val="dk1"/>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44" name="Google Shape;344;p9"/>
              <p:cNvSpPr/>
              <p:nvPr/>
            </p:nvSpPr>
            <p:spPr>
              <a:xfrm>
                <a:off x="-47880" y="163440"/>
                <a:ext cx="243000" cy="243360"/>
              </a:xfrm>
              <a:custGeom>
                <a:rect b="b" l="l" r="r" t="t"/>
                <a:pathLst>
                  <a:path extrusionOk="0" h="676" w="675">
                    <a:moveTo>
                      <a:pt x="675" y="338"/>
                    </a:moveTo>
                    <a:cubicBezTo>
                      <a:pt x="675" y="525"/>
                      <a:pt x="524" y="676"/>
                      <a:pt x="337" y="676"/>
                    </a:cubicBezTo>
                    <a:cubicBezTo>
                      <a:pt x="151" y="676"/>
                      <a:pt x="0" y="525"/>
                      <a:pt x="0" y="338"/>
                    </a:cubicBezTo>
                    <a:cubicBezTo>
                      <a:pt x="0" y="152"/>
                      <a:pt x="151" y="0"/>
                      <a:pt x="337" y="0"/>
                    </a:cubicBezTo>
                    <a:cubicBezTo>
                      <a:pt x="524" y="0"/>
                      <a:pt x="675" y="152"/>
                      <a:pt x="675" y="338"/>
                    </a:cubicBezTo>
                    <a:close/>
                  </a:path>
                </a:pathLst>
              </a:custGeom>
              <a:solidFill>
                <a:schemeClr val="lt1"/>
              </a:solidFill>
              <a:ln cap="flat" cmpd="sng" w="19050">
                <a:solidFill>
                  <a:schemeClr val="dk1"/>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45" name="Google Shape;345;p9"/>
              <p:cNvSpPr/>
              <p:nvPr/>
            </p:nvSpPr>
            <p:spPr>
              <a:xfrm>
                <a:off x="327960" y="163440"/>
                <a:ext cx="243000" cy="243360"/>
              </a:xfrm>
              <a:custGeom>
                <a:rect b="b" l="l" r="r" t="t"/>
                <a:pathLst>
                  <a:path extrusionOk="0" h="676" w="675">
                    <a:moveTo>
                      <a:pt x="675" y="338"/>
                    </a:moveTo>
                    <a:cubicBezTo>
                      <a:pt x="675" y="525"/>
                      <a:pt x="524" y="676"/>
                      <a:pt x="337" y="676"/>
                    </a:cubicBezTo>
                    <a:cubicBezTo>
                      <a:pt x="151" y="676"/>
                      <a:pt x="0" y="525"/>
                      <a:pt x="0" y="338"/>
                    </a:cubicBezTo>
                    <a:cubicBezTo>
                      <a:pt x="0" y="152"/>
                      <a:pt x="151" y="0"/>
                      <a:pt x="337" y="0"/>
                    </a:cubicBezTo>
                    <a:cubicBezTo>
                      <a:pt x="524" y="0"/>
                      <a:pt x="675" y="152"/>
                      <a:pt x="675" y="338"/>
                    </a:cubicBezTo>
                    <a:close/>
                  </a:path>
                </a:pathLst>
              </a:custGeom>
              <a:solidFill>
                <a:schemeClr val="dk1"/>
              </a:solidFill>
              <a:ln cap="flat" cmpd="sng" w="19050">
                <a:solidFill>
                  <a:schemeClr val="dk1"/>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46" name="Google Shape;346;p9"/>
              <p:cNvSpPr/>
              <p:nvPr/>
            </p:nvSpPr>
            <p:spPr>
              <a:xfrm>
                <a:off x="703800" y="163440"/>
                <a:ext cx="243000" cy="243360"/>
              </a:xfrm>
              <a:custGeom>
                <a:rect b="b" l="l" r="r" t="t"/>
                <a:pathLst>
                  <a:path extrusionOk="0" h="676" w="675">
                    <a:moveTo>
                      <a:pt x="675" y="338"/>
                    </a:moveTo>
                    <a:cubicBezTo>
                      <a:pt x="675" y="525"/>
                      <a:pt x="524" y="676"/>
                      <a:pt x="337" y="676"/>
                    </a:cubicBezTo>
                    <a:cubicBezTo>
                      <a:pt x="151" y="676"/>
                      <a:pt x="0" y="525"/>
                      <a:pt x="0" y="338"/>
                    </a:cubicBezTo>
                    <a:cubicBezTo>
                      <a:pt x="0" y="152"/>
                      <a:pt x="151" y="0"/>
                      <a:pt x="337" y="0"/>
                    </a:cubicBezTo>
                    <a:cubicBezTo>
                      <a:pt x="524" y="0"/>
                      <a:pt x="675" y="152"/>
                      <a:pt x="675" y="338"/>
                    </a:cubicBezTo>
                    <a:close/>
                  </a:path>
                </a:pathLst>
              </a:custGeom>
              <a:solidFill>
                <a:schemeClr val="dk2"/>
              </a:solidFill>
              <a:ln cap="flat" cmpd="sng" w="19050">
                <a:solidFill>
                  <a:schemeClr val="dk1"/>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nvGrpSpPr>
            <p:cNvPr id="347" name="Google Shape;347;p9"/>
            <p:cNvGrpSpPr/>
            <p:nvPr/>
          </p:nvGrpSpPr>
          <p:grpSpPr>
            <a:xfrm>
              <a:off x="473650" y="274900"/>
              <a:ext cx="8197400" cy="4593724"/>
              <a:chOff x="-280802" y="20880"/>
              <a:chExt cx="10622522" cy="5952733"/>
            </a:xfrm>
          </p:grpSpPr>
          <p:sp>
            <p:nvSpPr>
              <p:cNvPr id="348" name="Google Shape;348;p9"/>
              <p:cNvSpPr/>
              <p:nvPr/>
            </p:nvSpPr>
            <p:spPr>
              <a:xfrm>
                <a:off x="-280802" y="549713"/>
                <a:ext cx="10622520" cy="5423901"/>
              </a:xfrm>
              <a:custGeom>
                <a:rect b="b" l="l" r="r" t="t"/>
                <a:pathLst>
                  <a:path extrusionOk="0" h="14157" w="29507">
                    <a:moveTo>
                      <a:pt x="0" y="14157"/>
                    </a:moveTo>
                    <a:lnTo>
                      <a:pt x="29507" y="14157"/>
                    </a:lnTo>
                    <a:lnTo>
                      <a:pt x="29507" y="0"/>
                    </a:lnTo>
                    <a:lnTo>
                      <a:pt x="0" y="0"/>
                    </a:lnTo>
                    <a:lnTo>
                      <a:pt x="0" y="14157"/>
                    </a:lnTo>
                    <a:close/>
                  </a:path>
                </a:pathLst>
              </a:custGeom>
              <a:solidFill>
                <a:srgbClr val="FFFFFF"/>
              </a:solidFill>
              <a:ln cap="flat" cmpd="sng" w="19050">
                <a:solidFill>
                  <a:schemeClr val="dk1"/>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49" name="Google Shape;349;p9"/>
              <p:cNvSpPr/>
              <p:nvPr/>
            </p:nvSpPr>
            <p:spPr>
              <a:xfrm>
                <a:off x="-280800" y="20880"/>
                <a:ext cx="10622520" cy="528840"/>
              </a:xfrm>
              <a:custGeom>
                <a:rect b="b" l="l" r="r" t="t"/>
                <a:pathLst>
                  <a:path extrusionOk="0" h="1469" w="29507">
                    <a:moveTo>
                      <a:pt x="28655" y="0"/>
                    </a:moveTo>
                    <a:lnTo>
                      <a:pt x="851" y="0"/>
                    </a:lnTo>
                    <a:cubicBezTo>
                      <a:pt x="381" y="0"/>
                      <a:pt x="0" y="312"/>
                      <a:pt x="0" y="698"/>
                    </a:cubicBezTo>
                    <a:lnTo>
                      <a:pt x="0" y="1469"/>
                    </a:lnTo>
                    <a:lnTo>
                      <a:pt x="29507" y="1469"/>
                    </a:lnTo>
                    <a:lnTo>
                      <a:pt x="29507" y="698"/>
                    </a:lnTo>
                    <a:cubicBezTo>
                      <a:pt x="29507" y="312"/>
                      <a:pt x="29126" y="0"/>
                      <a:pt x="28655" y="0"/>
                    </a:cubicBezTo>
                    <a:close/>
                  </a:path>
                </a:pathLst>
              </a:custGeom>
              <a:solidFill>
                <a:schemeClr val="lt2"/>
              </a:solidFill>
              <a:ln cap="flat" cmpd="sng" w="19050">
                <a:solidFill>
                  <a:schemeClr val="dk1"/>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50" name="Google Shape;350;p9"/>
              <p:cNvSpPr/>
              <p:nvPr/>
            </p:nvSpPr>
            <p:spPr>
              <a:xfrm>
                <a:off x="-47880" y="163440"/>
                <a:ext cx="243000" cy="243360"/>
              </a:xfrm>
              <a:custGeom>
                <a:rect b="b" l="l" r="r" t="t"/>
                <a:pathLst>
                  <a:path extrusionOk="0" h="676" w="675">
                    <a:moveTo>
                      <a:pt x="675" y="338"/>
                    </a:moveTo>
                    <a:cubicBezTo>
                      <a:pt x="675" y="525"/>
                      <a:pt x="524" y="676"/>
                      <a:pt x="337" y="676"/>
                    </a:cubicBezTo>
                    <a:cubicBezTo>
                      <a:pt x="151" y="676"/>
                      <a:pt x="0" y="525"/>
                      <a:pt x="0" y="338"/>
                    </a:cubicBezTo>
                    <a:cubicBezTo>
                      <a:pt x="0" y="152"/>
                      <a:pt x="151" y="0"/>
                      <a:pt x="337" y="0"/>
                    </a:cubicBezTo>
                    <a:cubicBezTo>
                      <a:pt x="524" y="0"/>
                      <a:pt x="675" y="152"/>
                      <a:pt x="675" y="338"/>
                    </a:cubicBezTo>
                    <a:close/>
                  </a:path>
                </a:pathLst>
              </a:custGeom>
              <a:solidFill>
                <a:schemeClr val="lt1"/>
              </a:solidFill>
              <a:ln cap="flat" cmpd="sng" w="19050">
                <a:solidFill>
                  <a:schemeClr val="dk1"/>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51" name="Google Shape;351;p9"/>
              <p:cNvSpPr/>
              <p:nvPr/>
            </p:nvSpPr>
            <p:spPr>
              <a:xfrm>
                <a:off x="327960" y="163440"/>
                <a:ext cx="243000" cy="243360"/>
              </a:xfrm>
              <a:custGeom>
                <a:rect b="b" l="l" r="r" t="t"/>
                <a:pathLst>
                  <a:path extrusionOk="0" h="676" w="675">
                    <a:moveTo>
                      <a:pt x="675" y="338"/>
                    </a:moveTo>
                    <a:cubicBezTo>
                      <a:pt x="675" y="525"/>
                      <a:pt x="524" y="676"/>
                      <a:pt x="337" y="676"/>
                    </a:cubicBezTo>
                    <a:cubicBezTo>
                      <a:pt x="151" y="676"/>
                      <a:pt x="0" y="525"/>
                      <a:pt x="0" y="338"/>
                    </a:cubicBezTo>
                    <a:cubicBezTo>
                      <a:pt x="0" y="152"/>
                      <a:pt x="151" y="0"/>
                      <a:pt x="337" y="0"/>
                    </a:cubicBezTo>
                    <a:cubicBezTo>
                      <a:pt x="524" y="0"/>
                      <a:pt x="675" y="152"/>
                      <a:pt x="675" y="338"/>
                    </a:cubicBezTo>
                    <a:close/>
                  </a:path>
                </a:pathLst>
              </a:custGeom>
              <a:solidFill>
                <a:schemeClr val="dk1"/>
              </a:solidFill>
              <a:ln cap="flat" cmpd="sng" w="19050">
                <a:solidFill>
                  <a:schemeClr val="dk1"/>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52" name="Google Shape;352;p9"/>
              <p:cNvSpPr/>
              <p:nvPr/>
            </p:nvSpPr>
            <p:spPr>
              <a:xfrm>
                <a:off x="703800" y="163440"/>
                <a:ext cx="243000" cy="243360"/>
              </a:xfrm>
              <a:custGeom>
                <a:rect b="b" l="l" r="r" t="t"/>
                <a:pathLst>
                  <a:path extrusionOk="0" h="676" w="675">
                    <a:moveTo>
                      <a:pt x="675" y="338"/>
                    </a:moveTo>
                    <a:cubicBezTo>
                      <a:pt x="675" y="525"/>
                      <a:pt x="524" y="676"/>
                      <a:pt x="337" y="676"/>
                    </a:cubicBezTo>
                    <a:cubicBezTo>
                      <a:pt x="151" y="676"/>
                      <a:pt x="0" y="525"/>
                      <a:pt x="0" y="338"/>
                    </a:cubicBezTo>
                    <a:cubicBezTo>
                      <a:pt x="0" y="152"/>
                      <a:pt x="151" y="0"/>
                      <a:pt x="337" y="0"/>
                    </a:cubicBezTo>
                    <a:cubicBezTo>
                      <a:pt x="524" y="0"/>
                      <a:pt x="675" y="152"/>
                      <a:pt x="675" y="338"/>
                    </a:cubicBezTo>
                    <a:close/>
                  </a:path>
                </a:pathLst>
              </a:custGeom>
              <a:solidFill>
                <a:schemeClr val="dk2"/>
              </a:solidFill>
              <a:ln cap="flat" cmpd="sng" w="19050">
                <a:solidFill>
                  <a:schemeClr val="dk1"/>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sp>
        <p:nvSpPr>
          <p:cNvPr id="353" name="Google Shape;353;p9"/>
          <p:cNvSpPr txBox="1"/>
          <p:nvPr>
            <p:ph idx="1" type="subTitle"/>
          </p:nvPr>
        </p:nvSpPr>
        <p:spPr>
          <a:xfrm>
            <a:off x="896400" y="1812275"/>
            <a:ext cx="3550800" cy="2635800"/>
          </a:xfrm>
          <a:prstGeom prst="rect">
            <a:avLst/>
          </a:prstGeom>
        </p:spPr>
        <p:txBody>
          <a:bodyPr anchorCtr="0" anchor="t" bIns="91425" lIns="91425" spcFirstLastPara="1" rIns="91425" wrap="square" tIns="91425">
            <a:noAutofit/>
          </a:bodyPr>
          <a:lstStyle>
            <a:lvl1pPr lvl="0" rtl="0" algn="ctr">
              <a:lnSpc>
                <a:spcPct val="115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354" name="Google Shape;354;p9"/>
          <p:cNvSpPr txBox="1"/>
          <p:nvPr>
            <p:ph idx="2" type="subTitle"/>
          </p:nvPr>
        </p:nvSpPr>
        <p:spPr>
          <a:xfrm>
            <a:off x="4696925" y="1812275"/>
            <a:ext cx="3550800" cy="2635800"/>
          </a:xfrm>
          <a:prstGeom prst="rect">
            <a:avLst/>
          </a:prstGeom>
        </p:spPr>
        <p:txBody>
          <a:bodyPr anchorCtr="0" anchor="t" bIns="91425" lIns="91425" spcFirstLastPara="1" rIns="91425" wrap="square" tIns="91425">
            <a:noAutofit/>
          </a:bodyPr>
          <a:lstStyle>
            <a:lvl1pPr lvl="0" rtl="0" algn="ctr">
              <a:lnSpc>
                <a:spcPct val="115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355" name="Google Shape;355;p9"/>
          <p:cNvSpPr txBox="1"/>
          <p:nvPr>
            <p:ph type="title"/>
          </p:nvPr>
        </p:nvSpPr>
        <p:spPr>
          <a:xfrm>
            <a:off x="896750" y="941350"/>
            <a:ext cx="7351200" cy="572700"/>
          </a:xfrm>
          <a:prstGeom prst="rect">
            <a:avLst/>
          </a:prstGeom>
          <a:ln>
            <a:noFill/>
          </a:ln>
        </p:spPr>
        <p:txBody>
          <a:bodyPr anchorCtr="0" anchor="t" bIns="91425" lIns="91425" spcFirstLastPara="1" rIns="91425" wrap="square" tIns="91425">
            <a:noAutofit/>
          </a:bodyPr>
          <a:lstStyle>
            <a:lvl1pPr lvl="0" rtl="0" algn="ctr">
              <a:spcBef>
                <a:spcPts val="0"/>
              </a:spcBef>
              <a:spcAft>
                <a:spcPts val="0"/>
              </a:spcAft>
              <a:buSzPts val="3000"/>
              <a:buNone/>
              <a:defRPr sz="28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56" name="Shape 356"/>
        <p:cNvGrpSpPr/>
        <p:nvPr/>
      </p:nvGrpSpPr>
      <p:grpSpPr>
        <a:xfrm>
          <a:off x="0" y="0"/>
          <a:ext cx="0" cy="0"/>
          <a:chOff x="0" y="0"/>
          <a:chExt cx="0" cy="0"/>
        </a:xfrm>
      </p:grpSpPr>
      <p:sp>
        <p:nvSpPr>
          <p:cNvPr id="357" name="Google Shape;357;p10"/>
          <p:cNvSpPr/>
          <p:nvPr>
            <p:ph idx="2" type="pic"/>
          </p:nvPr>
        </p:nvSpPr>
        <p:spPr>
          <a:xfrm>
            <a:off x="-125" y="50"/>
            <a:ext cx="9144000" cy="5143500"/>
          </a:xfrm>
          <a:prstGeom prst="rect">
            <a:avLst/>
          </a:prstGeom>
          <a:noFill/>
          <a:ln>
            <a:noFill/>
          </a:ln>
        </p:spPr>
      </p:sp>
      <p:sp>
        <p:nvSpPr>
          <p:cNvPr id="358" name="Google Shape;358;p10"/>
          <p:cNvSpPr txBox="1"/>
          <p:nvPr>
            <p:ph type="title"/>
          </p:nvPr>
        </p:nvSpPr>
        <p:spPr>
          <a:xfrm>
            <a:off x="713225" y="539500"/>
            <a:ext cx="7717500" cy="693900"/>
          </a:xfrm>
          <a:prstGeom prst="rect">
            <a:avLst/>
          </a:prstGeom>
          <a:solidFill>
            <a:schemeClr val="accen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3000"/>
              <a:buNone/>
              <a:defRPr sz="2800"/>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accent4"/>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539500"/>
            <a:ext cx="77175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3000"/>
              <a:buFont typeface="Days One"/>
              <a:buNone/>
              <a:defRPr b="1" sz="3000">
                <a:solidFill>
                  <a:schemeClr val="dk1"/>
                </a:solidFill>
                <a:latin typeface="Days One"/>
                <a:ea typeface="Days One"/>
                <a:cs typeface="Days One"/>
                <a:sym typeface="Days One"/>
              </a:defRPr>
            </a:lvl1pPr>
            <a:lvl2pPr lvl="1" rtl="0">
              <a:spcBef>
                <a:spcPts val="0"/>
              </a:spcBef>
              <a:spcAft>
                <a:spcPts val="0"/>
              </a:spcAft>
              <a:buClr>
                <a:schemeClr val="dk1"/>
              </a:buClr>
              <a:buSzPts val="3000"/>
              <a:buFont typeface="Days One"/>
              <a:buNone/>
              <a:defRPr b="1" sz="3000">
                <a:solidFill>
                  <a:schemeClr val="dk1"/>
                </a:solidFill>
                <a:latin typeface="Days One"/>
                <a:ea typeface="Days One"/>
                <a:cs typeface="Days One"/>
                <a:sym typeface="Days One"/>
              </a:defRPr>
            </a:lvl2pPr>
            <a:lvl3pPr lvl="2" rtl="0">
              <a:spcBef>
                <a:spcPts val="0"/>
              </a:spcBef>
              <a:spcAft>
                <a:spcPts val="0"/>
              </a:spcAft>
              <a:buClr>
                <a:schemeClr val="dk1"/>
              </a:buClr>
              <a:buSzPts val="3000"/>
              <a:buFont typeface="Days One"/>
              <a:buNone/>
              <a:defRPr b="1" sz="3000">
                <a:solidFill>
                  <a:schemeClr val="dk1"/>
                </a:solidFill>
                <a:latin typeface="Days One"/>
                <a:ea typeface="Days One"/>
                <a:cs typeface="Days One"/>
                <a:sym typeface="Days One"/>
              </a:defRPr>
            </a:lvl3pPr>
            <a:lvl4pPr lvl="3" rtl="0">
              <a:spcBef>
                <a:spcPts val="0"/>
              </a:spcBef>
              <a:spcAft>
                <a:spcPts val="0"/>
              </a:spcAft>
              <a:buClr>
                <a:schemeClr val="dk1"/>
              </a:buClr>
              <a:buSzPts val="3000"/>
              <a:buFont typeface="Days One"/>
              <a:buNone/>
              <a:defRPr b="1" sz="3000">
                <a:solidFill>
                  <a:schemeClr val="dk1"/>
                </a:solidFill>
                <a:latin typeface="Days One"/>
                <a:ea typeface="Days One"/>
                <a:cs typeface="Days One"/>
                <a:sym typeface="Days One"/>
              </a:defRPr>
            </a:lvl4pPr>
            <a:lvl5pPr lvl="4" rtl="0">
              <a:spcBef>
                <a:spcPts val="0"/>
              </a:spcBef>
              <a:spcAft>
                <a:spcPts val="0"/>
              </a:spcAft>
              <a:buClr>
                <a:schemeClr val="dk1"/>
              </a:buClr>
              <a:buSzPts val="3000"/>
              <a:buFont typeface="Days One"/>
              <a:buNone/>
              <a:defRPr b="1" sz="3000">
                <a:solidFill>
                  <a:schemeClr val="dk1"/>
                </a:solidFill>
                <a:latin typeface="Days One"/>
                <a:ea typeface="Days One"/>
                <a:cs typeface="Days One"/>
                <a:sym typeface="Days One"/>
              </a:defRPr>
            </a:lvl5pPr>
            <a:lvl6pPr lvl="5" rtl="0">
              <a:spcBef>
                <a:spcPts val="0"/>
              </a:spcBef>
              <a:spcAft>
                <a:spcPts val="0"/>
              </a:spcAft>
              <a:buClr>
                <a:schemeClr val="dk1"/>
              </a:buClr>
              <a:buSzPts val="3000"/>
              <a:buFont typeface="Days One"/>
              <a:buNone/>
              <a:defRPr b="1" sz="3000">
                <a:solidFill>
                  <a:schemeClr val="dk1"/>
                </a:solidFill>
                <a:latin typeface="Days One"/>
                <a:ea typeface="Days One"/>
                <a:cs typeface="Days One"/>
                <a:sym typeface="Days One"/>
              </a:defRPr>
            </a:lvl6pPr>
            <a:lvl7pPr lvl="6" rtl="0">
              <a:spcBef>
                <a:spcPts val="0"/>
              </a:spcBef>
              <a:spcAft>
                <a:spcPts val="0"/>
              </a:spcAft>
              <a:buClr>
                <a:schemeClr val="dk1"/>
              </a:buClr>
              <a:buSzPts val="3000"/>
              <a:buFont typeface="Days One"/>
              <a:buNone/>
              <a:defRPr b="1" sz="3000">
                <a:solidFill>
                  <a:schemeClr val="dk1"/>
                </a:solidFill>
                <a:latin typeface="Days One"/>
                <a:ea typeface="Days One"/>
                <a:cs typeface="Days One"/>
                <a:sym typeface="Days One"/>
              </a:defRPr>
            </a:lvl7pPr>
            <a:lvl8pPr lvl="7" rtl="0">
              <a:spcBef>
                <a:spcPts val="0"/>
              </a:spcBef>
              <a:spcAft>
                <a:spcPts val="0"/>
              </a:spcAft>
              <a:buClr>
                <a:schemeClr val="dk1"/>
              </a:buClr>
              <a:buSzPts val="3000"/>
              <a:buFont typeface="Days One"/>
              <a:buNone/>
              <a:defRPr b="1" sz="3000">
                <a:solidFill>
                  <a:schemeClr val="dk1"/>
                </a:solidFill>
                <a:latin typeface="Days One"/>
                <a:ea typeface="Days One"/>
                <a:cs typeface="Days One"/>
                <a:sym typeface="Days One"/>
              </a:defRPr>
            </a:lvl8pPr>
            <a:lvl9pPr lvl="8" rtl="0">
              <a:spcBef>
                <a:spcPts val="0"/>
              </a:spcBef>
              <a:spcAft>
                <a:spcPts val="0"/>
              </a:spcAft>
              <a:buClr>
                <a:schemeClr val="dk1"/>
              </a:buClr>
              <a:buSzPts val="3000"/>
              <a:buFont typeface="Days One"/>
              <a:buNone/>
              <a:defRPr b="1" sz="3000">
                <a:solidFill>
                  <a:schemeClr val="dk1"/>
                </a:solidFill>
                <a:latin typeface="Days One"/>
                <a:ea typeface="Days One"/>
                <a:cs typeface="Days One"/>
                <a:sym typeface="Days One"/>
              </a:defRPr>
            </a:lvl9pPr>
          </a:lstStyle>
          <a:p/>
        </p:txBody>
      </p:sp>
      <p:sp>
        <p:nvSpPr>
          <p:cNvPr id="7" name="Google Shape;7;p1"/>
          <p:cNvSpPr txBox="1"/>
          <p:nvPr>
            <p:ph idx="1" type="body"/>
          </p:nvPr>
        </p:nvSpPr>
        <p:spPr>
          <a:xfrm>
            <a:off x="713225" y="1152475"/>
            <a:ext cx="7717500" cy="3416400"/>
          </a:xfrm>
          <a:prstGeom prst="rect">
            <a:avLst/>
          </a:prstGeom>
          <a:noFill/>
          <a:ln>
            <a:noFill/>
          </a:ln>
        </p:spPr>
        <p:txBody>
          <a:bodyPr anchorCtr="0" anchor="t" bIns="91425" lIns="91425" spcFirstLastPara="1" rIns="91425" wrap="square" tIns="91425">
            <a:noAutofit/>
          </a:bodyPr>
          <a:lstStyle>
            <a:lvl1pPr indent="-317500" lvl="0" marL="4572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1pPr>
            <a:lvl2pPr indent="-317500" lvl="1" marL="9144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2pPr>
            <a:lvl3pPr indent="-317500" lvl="2" marL="13716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3pPr>
            <a:lvl4pPr indent="-317500" lvl="3" marL="18288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4pPr>
            <a:lvl5pPr indent="-317500" lvl="4" marL="22860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5pPr>
            <a:lvl6pPr indent="-317500" lvl="5" marL="27432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6pPr>
            <a:lvl7pPr indent="-317500" lvl="6" marL="32004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7pPr>
            <a:lvl8pPr indent="-317500" lvl="7" marL="36576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8pPr>
            <a:lvl9pPr indent="-317500" lvl="8" marL="41148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340">
          <p15:clr>
            <a:srgbClr val="EA4335"/>
          </p15:clr>
        </p15:guide>
        <p15:guide id="2" orient="horz" pos="2900">
          <p15:clr>
            <a:srgbClr val="EA4335"/>
          </p15:clr>
        </p15:guide>
        <p15:guide id="3" pos="449">
          <p15:clr>
            <a:srgbClr val="EA4335"/>
          </p15:clr>
        </p15:guide>
        <p15:guide id="4" pos="5311">
          <p15:clr>
            <a:srgbClr val="EA4335"/>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8.png"/><Relationship Id="rId4" Type="http://schemas.openxmlformats.org/officeDocument/2006/relationships/image" Target="../media/image4.gi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0.xml"/><Relationship Id="rId3" Type="http://schemas.openxmlformats.org/officeDocument/2006/relationships/image" Target="../media/image7.jp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1.xml"/><Relationship Id="rId3" Type="http://schemas.openxmlformats.org/officeDocument/2006/relationships/image" Target="../media/image9.jp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 Id="rId3" Type="http://schemas.openxmlformats.org/officeDocument/2006/relationships/image" Target="../media/image10.pn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 Id="rId3" Type="http://schemas.openxmlformats.org/officeDocument/2006/relationships/image" Target="../media/image3.png"/><Relationship Id="rId4" Type="http://schemas.openxmlformats.org/officeDocument/2006/relationships/image" Target="../media/image34.gi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4.xml"/><Relationship Id="rId3" Type="http://schemas.openxmlformats.org/officeDocument/2006/relationships/image" Target="../media/image3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5.xml"/><Relationship Id="rId3"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6.xml"/><Relationship Id="rId3" Type="http://schemas.openxmlformats.org/officeDocument/2006/relationships/image" Target="../media/image2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7.xml"/><Relationship Id="rId3" Type="http://schemas.openxmlformats.org/officeDocument/2006/relationships/image" Target="../media/image1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8.xml"/><Relationship Id="rId3" Type="http://schemas.openxmlformats.org/officeDocument/2006/relationships/image" Target="../media/image1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9.xml"/><Relationship Id="rId3"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xml"/><Relationship Id="rId3" Type="http://schemas.openxmlformats.org/officeDocument/2006/relationships/image" Target="../media/image29.jpg"/><Relationship Id="rId4" Type="http://schemas.openxmlformats.org/officeDocument/2006/relationships/image" Target="../media/image30.jpg"/><Relationship Id="rId5" Type="http://schemas.openxmlformats.org/officeDocument/2006/relationships/image" Target="../media/image11.png"/><Relationship Id="rId6" Type="http://schemas.openxmlformats.org/officeDocument/2006/relationships/image" Target="../media/image6.png"/><Relationship Id="rId7" Type="http://schemas.openxmlformats.org/officeDocument/2006/relationships/image" Target="../media/image63.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 Id="rId3" Type="http://schemas.openxmlformats.org/officeDocument/2006/relationships/image" Target="../media/image3.png"/><Relationship Id="rId4" Type="http://schemas.openxmlformats.org/officeDocument/2006/relationships/image" Target="../media/image19.png"/><Relationship Id="rId5" Type="http://schemas.openxmlformats.org/officeDocument/2006/relationships/image" Target="../media/image26.gif"/><Relationship Id="rId6" Type="http://schemas.openxmlformats.org/officeDocument/2006/relationships/image" Target="../media/image2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image" Target="../media/image20.png"/><Relationship Id="rId4" Type="http://schemas.openxmlformats.org/officeDocument/2006/relationships/image" Target="../media/image16.png"/><Relationship Id="rId5" Type="http://schemas.openxmlformats.org/officeDocument/2006/relationships/image" Target="../media/image22.png"/><Relationship Id="rId6" Type="http://schemas.openxmlformats.org/officeDocument/2006/relationships/image" Target="../media/image2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 Id="rId3" Type="http://schemas.openxmlformats.org/officeDocument/2006/relationships/image" Target="../media/image2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 Id="rId3" Type="http://schemas.openxmlformats.org/officeDocument/2006/relationships/image" Target="../media/image23.png"/><Relationship Id="rId4" Type="http://schemas.openxmlformats.org/officeDocument/2006/relationships/image" Target="../media/image3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 Id="rId3" Type="http://schemas.openxmlformats.org/officeDocument/2006/relationships/image" Target="../media/image3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 Id="rId3" Type="http://schemas.openxmlformats.org/officeDocument/2006/relationships/image" Target="../media/image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7.xml"/><Relationship Id="rId3" Type="http://schemas.openxmlformats.org/officeDocument/2006/relationships/image" Target="../media/image3.png"/><Relationship Id="rId4" Type="http://schemas.openxmlformats.org/officeDocument/2006/relationships/image" Target="../media/image47.gi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8.xml"/><Relationship Id="rId3" Type="http://schemas.openxmlformats.org/officeDocument/2006/relationships/image" Target="../media/image3.png"/><Relationship Id="rId4" Type="http://schemas.openxmlformats.org/officeDocument/2006/relationships/image" Target="../media/image2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9.xml"/><Relationship Id="rId3" Type="http://schemas.openxmlformats.org/officeDocument/2006/relationships/image" Target="../media/image4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0.xml"/><Relationship Id="rId3" Type="http://schemas.openxmlformats.org/officeDocument/2006/relationships/image" Target="../media/image3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1.xml"/><Relationship Id="rId3" Type="http://schemas.openxmlformats.org/officeDocument/2006/relationships/image" Target="../media/image38.png"/><Relationship Id="rId4" Type="http://schemas.openxmlformats.org/officeDocument/2006/relationships/image" Target="../media/image4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2.xml"/><Relationship Id="rId3" Type="http://schemas.openxmlformats.org/officeDocument/2006/relationships/image" Target="../media/image52.png"/><Relationship Id="rId4" Type="http://schemas.openxmlformats.org/officeDocument/2006/relationships/image" Target="../media/image39.png"/><Relationship Id="rId5" Type="http://schemas.openxmlformats.org/officeDocument/2006/relationships/image" Target="../media/image58.png"/><Relationship Id="rId6" Type="http://schemas.openxmlformats.org/officeDocument/2006/relationships/image" Target="../media/image3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3.xml"/><Relationship Id="rId3" Type="http://schemas.openxmlformats.org/officeDocument/2006/relationships/image" Target="../media/image50.png"/><Relationship Id="rId4" Type="http://schemas.openxmlformats.org/officeDocument/2006/relationships/image" Target="../media/image40.gi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4.xml"/><Relationship Id="rId3" Type="http://schemas.openxmlformats.org/officeDocument/2006/relationships/image" Target="../media/image44.png"/><Relationship Id="rId4" Type="http://schemas.openxmlformats.org/officeDocument/2006/relationships/image" Target="../media/image3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5.xml"/><Relationship Id="rId3" Type="http://schemas.openxmlformats.org/officeDocument/2006/relationships/image" Target="../media/image43.png"/><Relationship Id="rId4" Type="http://schemas.openxmlformats.org/officeDocument/2006/relationships/image" Target="../media/image42.png"/><Relationship Id="rId5" Type="http://schemas.openxmlformats.org/officeDocument/2006/relationships/image" Target="../media/image54.png"/><Relationship Id="rId6" Type="http://schemas.openxmlformats.org/officeDocument/2006/relationships/image" Target="../media/image4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6.xml"/><Relationship Id="rId3" Type="http://schemas.openxmlformats.org/officeDocument/2006/relationships/image" Target="../media/image46.png"/><Relationship Id="rId4" Type="http://schemas.openxmlformats.org/officeDocument/2006/relationships/image" Target="../media/image48.png"/><Relationship Id="rId5" Type="http://schemas.openxmlformats.org/officeDocument/2006/relationships/image" Target="../media/image59.png"/><Relationship Id="rId6" Type="http://schemas.openxmlformats.org/officeDocument/2006/relationships/image" Target="../media/image5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7.xml"/><Relationship Id="rId3" Type="http://schemas.openxmlformats.org/officeDocument/2006/relationships/image" Target="../media/image55.png"/><Relationship Id="rId4" Type="http://schemas.openxmlformats.org/officeDocument/2006/relationships/image" Target="../media/image60.png"/><Relationship Id="rId5" Type="http://schemas.openxmlformats.org/officeDocument/2006/relationships/image" Target="../media/image61.png"/><Relationship Id="rId6" Type="http://schemas.openxmlformats.org/officeDocument/2006/relationships/image" Target="../media/image5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 Id="rId3" Type="http://schemas.openxmlformats.org/officeDocument/2006/relationships/image" Target="../media/image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1.xml"/><Relationship Id="rId3" Type="http://schemas.openxmlformats.org/officeDocument/2006/relationships/image" Target="../media/image56.png"/><Relationship Id="rId4" Type="http://schemas.openxmlformats.org/officeDocument/2006/relationships/image" Target="../media/image62.gi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2.xml"/><Relationship Id="rId3" Type="http://schemas.openxmlformats.org/officeDocument/2006/relationships/image" Target="../media/image51.gi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3.png"/><Relationship Id="rId4" Type="http://schemas.openxmlformats.org/officeDocument/2006/relationships/image" Target="../media/image13.gi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1.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9.xml"/><Relationship Id="rId3" Type="http://schemas.openxmlformats.org/officeDocument/2006/relationships/image" Target="../media/image5.jp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8" name="Shape 778"/>
        <p:cNvGrpSpPr/>
        <p:nvPr/>
      </p:nvGrpSpPr>
      <p:grpSpPr>
        <a:xfrm>
          <a:off x="0" y="0"/>
          <a:ext cx="0" cy="0"/>
          <a:chOff x="0" y="0"/>
          <a:chExt cx="0" cy="0"/>
        </a:xfrm>
      </p:grpSpPr>
      <p:sp>
        <p:nvSpPr>
          <p:cNvPr id="779" name="Google Shape;779;p21"/>
          <p:cNvSpPr txBox="1"/>
          <p:nvPr>
            <p:ph type="ctrTitle"/>
          </p:nvPr>
        </p:nvSpPr>
        <p:spPr>
          <a:xfrm>
            <a:off x="1831350" y="1571700"/>
            <a:ext cx="5514300" cy="2000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800"/>
              <a:t>Pod C497:</a:t>
            </a:r>
            <a:endParaRPr sz="3800"/>
          </a:p>
          <a:p>
            <a:pPr indent="0" lvl="0" marL="0" rtl="0" algn="ctr">
              <a:spcBef>
                <a:spcPts val="0"/>
              </a:spcBef>
              <a:spcAft>
                <a:spcPts val="0"/>
              </a:spcAft>
              <a:buNone/>
            </a:pPr>
            <a:r>
              <a:rPr lang="en" sz="3800"/>
              <a:t>Ad-Venture Time</a:t>
            </a:r>
            <a:endParaRPr sz="3800"/>
          </a:p>
        </p:txBody>
      </p:sp>
      <p:sp>
        <p:nvSpPr>
          <p:cNvPr id="780" name="Google Shape;780;p21"/>
          <p:cNvSpPr txBox="1"/>
          <p:nvPr>
            <p:ph idx="1" type="subTitle"/>
          </p:nvPr>
        </p:nvSpPr>
        <p:spPr>
          <a:xfrm>
            <a:off x="1960150" y="3633825"/>
            <a:ext cx="5369100" cy="792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1800"/>
              <a:t>By</a:t>
            </a:r>
            <a:r>
              <a:rPr b="1" lang="en" sz="1800"/>
              <a:t> Jose Villa, Eilani Aguilar, Kimberly Cruz,</a:t>
            </a:r>
            <a:endParaRPr b="1" sz="1800"/>
          </a:p>
          <a:p>
            <a:pPr indent="0" lvl="0" marL="0" rtl="0" algn="ctr">
              <a:spcBef>
                <a:spcPts val="0"/>
              </a:spcBef>
              <a:spcAft>
                <a:spcPts val="0"/>
              </a:spcAft>
              <a:buNone/>
            </a:pPr>
            <a:r>
              <a:rPr b="1" lang="en" sz="1800"/>
              <a:t>Scott Bond, Nancy Rosa</a:t>
            </a:r>
            <a:endParaRPr b="1" sz="1800"/>
          </a:p>
        </p:txBody>
      </p:sp>
      <p:grpSp>
        <p:nvGrpSpPr>
          <p:cNvPr id="781" name="Google Shape;781;p21"/>
          <p:cNvGrpSpPr/>
          <p:nvPr/>
        </p:nvGrpSpPr>
        <p:grpSpPr>
          <a:xfrm>
            <a:off x="139544" y="-233231"/>
            <a:ext cx="8897898" cy="5075960"/>
            <a:chOff x="139544" y="-233231"/>
            <a:chExt cx="8897898" cy="5075960"/>
          </a:xfrm>
        </p:grpSpPr>
        <p:grpSp>
          <p:nvGrpSpPr>
            <p:cNvPr id="782" name="Google Shape;782;p21"/>
            <p:cNvGrpSpPr/>
            <p:nvPr/>
          </p:nvGrpSpPr>
          <p:grpSpPr>
            <a:xfrm>
              <a:off x="7825041" y="2013301"/>
              <a:ext cx="1212401" cy="1240945"/>
              <a:chOff x="8264880" y="1119240"/>
              <a:chExt cx="1865520" cy="1909440"/>
            </a:xfrm>
          </p:grpSpPr>
          <p:sp>
            <p:nvSpPr>
              <p:cNvPr id="783" name="Google Shape;783;p21"/>
              <p:cNvSpPr/>
              <p:nvPr/>
            </p:nvSpPr>
            <p:spPr>
              <a:xfrm>
                <a:off x="9336240" y="2202840"/>
                <a:ext cx="190080" cy="199080"/>
              </a:xfrm>
              <a:custGeom>
                <a:rect b="b" l="l" r="r" t="t"/>
                <a:pathLst>
                  <a:path extrusionOk="0" h="553" w="528">
                    <a:moveTo>
                      <a:pt x="0" y="0"/>
                    </a:moveTo>
                    <a:lnTo>
                      <a:pt x="528" y="553"/>
                    </a:lnTo>
                    <a:lnTo>
                      <a:pt x="0" y="0"/>
                    </a:lnTo>
                    <a:close/>
                  </a:path>
                </a:pathLst>
              </a:custGeom>
              <a:solidFill>
                <a:srgbClr val="FFFFFF"/>
              </a:solidFill>
              <a:ln cap="flat" cmpd="sng" w="19050">
                <a:solidFill>
                  <a:schemeClr val="dk1"/>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784" name="Google Shape;784;p21"/>
              <p:cNvSpPr/>
              <p:nvPr/>
            </p:nvSpPr>
            <p:spPr>
              <a:xfrm>
                <a:off x="9298800" y="2167200"/>
                <a:ext cx="264960" cy="270360"/>
              </a:xfrm>
              <a:custGeom>
                <a:rect b="b" l="l" r="r" t="t"/>
                <a:pathLst>
                  <a:path extrusionOk="0" h="751" w="736">
                    <a:moveTo>
                      <a:pt x="527" y="751"/>
                    </a:moveTo>
                    <a:lnTo>
                      <a:pt x="736" y="553"/>
                    </a:lnTo>
                    <a:lnTo>
                      <a:pt x="208" y="0"/>
                    </a:lnTo>
                    <a:lnTo>
                      <a:pt x="0" y="198"/>
                    </a:lnTo>
                    <a:lnTo>
                      <a:pt x="527" y="751"/>
                    </a:lnTo>
                    <a:close/>
                  </a:path>
                </a:pathLst>
              </a:custGeom>
              <a:solidFill>
                <a:srgbClr val="009096"/>
              </a:solidFill>
              <a:ln cap="flat" cmpd="sng" w="19050">
                <a:solidFill>
                  <a:schemeClr val="dk1"/>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785" name="Google Shape;785;p21"/>
              <p:cNvSpPr/>
              <p:nvPr/>
            </p:nvSpPr>
            <p:spPr>
              <a:xfrm>
                <a:off x="9428400" y="2303640"/>
                <a:ext cx="702000" cy="725040"/>
              </a:xfrm>
              <a:custGeom>
                <a:rect b="b" l="l" r="r" t="t"/>
                <a:pathLst>
                  <a:path extrusionOk="0" h="2014" w="1950">
                    <a:moveTo>
                      <a:pt x="1950" y="1606"/>
                    </a:moveTo>
                    <a:cubicBezTo>
                      <a:pt x="1950" y="1660"/>
                      <a:pt x="1930" y="1713"/>
                      <a:pt x="1889" y="1752"/>
                    </a:cubicBezTo>
                    <a:lnTo>
                      <a:pt x="1747" y="1887"/>
                    </a:lnTo>
                    <a:lnTo>
                      <a:pt x="1671" y="1959"/>
                    </a:lnTo>
                    <a:cubicBezTo>
                      <a:pt x="1591" y="2036"/>
                      <a:pt x="1460" y="2030"/>
                      <a:pt x="1380" y="1946"/>
                    </a:cubicBezTo>
                    <a:lnTo>
                      <a:pt x="0" y="499"/>
                    </a:lnTo>
                    <a:lnTo>
                      <a:pt x="1" y="207"/>
                    </a:lnTo>
                    <a:lnTo>
                      <a:pt x="72" y="139"/>
                    </a:lnTo>
                    <a:lnTo>
                      <a:pt x="72" y="139"/>
                    </a:lnTo>
                    <a:lnTo>
                      <a:pt x="218" y="0"/>
                    </a:lnTo>
                    <a:lnTo>
                      <a:pt x="510" y="13"/>
                    </a:lnTo>
                    <a:lnTo>
                      <a:pt x="1890" y="1461"/>
                    </a:lnTo>
                    <a:cubicBezTo>
                      <a:pt x="1929" y="1501"/>
                      <a:pt x="1949" y="1554"/>
                      <a:pt x="1950" y="1606"/>
                    </a:cubicBezTo>
                    <a:close/>
                  </a:path>
                </a:pathLst>
              </a:custGeom>
              <a:solidFill>
                <a:srgbClr val="009096"/>
              </a:solidFill>
              <a:ln cap="flat" cmpd="sng" w="19050">
                <a:solidFill>
                  <a:schemeClr val="dk1"/>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786" name="Google Shape;786;p21"/>
              <p:cNvSpPr/>
              <p:nvPr/>
            </p:nvSpPr>
            <p:spPr>
              <a:xfrm>
                <a:off x="9428400" y="2483280"/>
                <a:ext cx="702000" cy="545400"/>
              </a:xfrm>
              <a:custGeom>
                <a:rect b="b" l="l" r="r" t="t"/>
                <a:pathLst>
                  <a:path extrusionOk="0" h="1515" w="1950">
                    <a:moveTo>
                      <a:pt x="1950" y="1107"/>
                    </a:moveTo>
                    <a:cubicBezTo>
                      <a:pt x="1950" y="1161"/>
                      <a:pt x="1930" y="1214"/>
                      <a:pt x="1889" y="1253"/>
                    </a:cubicBezTo>
                    <a:lnTo>
                      <a:pt x="1747" y="1388"/>
                    </a:lnTo>
                    <a:lnTo>
                      <a:pt x="1671" y="1460"/>
                    </a:lnTo>
                    <a:cubicBezTo>
                      <a:pt x="1591" y="1537"/>
                      <a:pt x="1460" y="1531"/>
                      <a:pt x="1380" y="1447"/>
                    </a:cubicBezTo>
                    <a:lnTo>
                      <a:pt x="0" y="0"/>
                    </a:lnTo>
                    <a:lnTo>
                      <a:pt x="1950" y="1107"/>
                    </a:lnTo>
                    <a:close/>
                  </a:path>
                </a:pathLst>
              </a:custGeom>
              <a:solidFill>
                <a:srgbClr val="3E282C"/>
              </a:solidFill>
              <a:ln cap="flat" cmpd="sng" w="19050">
                <a:solidFill>
                  <a:schemeClr val="dk1"/>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787" name="Google Shape;787;p21"/>
              <p:cNvSpPr/>
              <p:nvPr/>
            </p:nvSpPr>
            <p:spPr>
              <a:xfrm>
                <a:off x="8338680" y="1193040"/>
                <a:ext cx="1150920" cy="1151280"/>
              </a:xfrm>
              <a:custGeom>
                <a:rect b="b" l="l" r="r" t="t"/>
                <a:pathLst>
                  <a:path extrusionOk="0" h="3198" w="3197">
                    <a:moveTo>
                      <a:pt x="3197" y="1599"/>
                    </a:moveTo>
                    <a:cubicBezTo>
                      <a:pt x="3197" y="2404"/>
                      <a:pt x="2602" y="3070"/>
                      <a:pt x="1828" y="3181"/>
                    </a:cubicBezTo>
                    <a:cubicBezTo>
                      <a:pt x="1754" y="3192"/>
                      <a:pt x="1677" y="3198"/>
                      <a:pt x="1599" y="3198"/>
                    </a:cubicBezTo>
                    <a:cubicBezTo>
                      <a:pt x="1278" y="3198"/>
                      <a:pt x="979" y="3103"/>
                      <a:pt x="729" y="2940"/>
                    </a:cubicBezTo>
                    <a:cubicBezTo>
                      <a:pt x="622" y="2871"/>
                      <a:pt x="524" y="2789"/>
                      <a:pt x="437" y="2698"/>
                    </a:cubicBezTo>
                    <a:cubicBezTo>
                      <a:pt x="306" y="2558"/>
                      <a:pt x="198" y="2396"/>
                      <a:pt x="124" y="2216"/>
                    </a:cubicBezTo>
                    <a:cubicBezTo>
                      <a:pt x="44" y="2026"/>
                      <a:pt x="0" y="1818"/>
                      <a:pt x="0" y="1599"/>
                    </a:cubicBezTo>
                    <a:cubicBezTo>
                      <a:pt x="0" y="725"/>
                      <a:pt x="702" y="14"/>
                      <a:pt x="1573" y="1"/>
                    </a:cubicBezTo>
                    <a:cubicBezTo>
                      <a:pt x="1581" y="0"/>
                      <a:pt x="1590" y="0"/>
                      <a:pt x="1599" y="0"/>
                    </a:cubicBezTo>
                    <a:cubicBezTo>
                      <a:pt x="1789" y="0"/>
                      <a:pt x="1971" y="34"/>
                      <a:pt x="2140" y="94"/>
                    </a:cubicBezTo>
                    <a:cubicBezTo>
                      <a:pt x="2261" y="138"/>
                      <a:pt x="2374" y="195"/>
                      <a:pt x="2479" y="264"/>
                    </a:cubicBezTo>
                    <a:cubicBezTo>
                      <a:pt x="2798" y="475"/>
                      <a:pt x="3037" y="797"/>
                      <a:pt x="3141" y="1175"/>
                    </a:cubicBezTo>
                    <a:cubicBezTo>
                      <a:pt x="3178" y="1310"/>
                      <a:pt x="3197" y="1452"/>
                      <a:pt x="3197" y="1599"/>
                    </a:cubicBezTo>
                    <a:close/>
                  </a:path>
                </a:pathLst>
              </a:custGeom>
              <a:solidFill>
                <a:schemeClr val="accent3"/>
              </a:solidFill>
              <a:ln cap="flat" cmpd="sng" w="19050">
                <a:solidFill>
                  <a:schemeClr val="dk1"/>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788" name="Google Shape;788;p21"/>
              <p:cNvSpPr/>
              <p:nvPr/>
            </p:nvSpPr>
            <p:spPr>
              <a:xfrm>
                <a:off x="8264880" y="1119240"/>
                <a:ext cx="1298880" cy="1298520"/>
              </a:xfrm>
              <a:custGeom>
                <a:rect b="b" l="l" r="r" t="t"/>
                <a:pathLst>
                  <a:path extrusionOk="0" h="3607" w="3608">
                    <a:moveTo>
                      <a:pt x="3152" y="2387"/>
                    </a:moveTo>
                    <a:cubicBezTo>
                      <a:pt x="2830" y="3130"/>
                      <a:pt x="1964" y="3473"/>
                      <a:pt x="1221" y="3152"/>
                    </a:cubicBezTo>
                    <a:cubicBezTo>
                      <a:pt x="478" y="2830"/>
                      <a:pt x="135" y="1964"/>
                      <a:pt x="456" y="1221"/>
                    </a:cubicBezTo>
                    <a:cubicBezTo>
                      <a:pt x="778" y="478"/>
                      <a:pt x="1644" y="135"/>
                      <a:pt x="2387" y="456"/>
                    </a:cubicBezTo>
                    <a:cubicBezTo>
                      <a:pt x="3130" y="778"/>
                      <a:pt x="3473" y="1644"/>
                      <a:pt x="3152" y="2387"/>
                    </a:cubicBezTo>
                    <a:moveTo>
                      <a:pt x="1088" y="3459"/>
                    </a:moveTo>
                    <a:cubicBezTo>
                      <a:pt x="2002" y="3854"/>
                      <a:pt x="3063" y="3434"/>
                      <a:pt x="3459" y="2520"/>
                    </a:cubicBezTo>
                    <a:cubicBezTo>
                      <a:pt x="3854" y="1606"/>
                      <a:pt x="3434" y="544"/>
                      <a:pt x="2520" y="149"/>
                    </a:cubicBezTo>
                    <a:cubicBezTo>
                      <a:pt x="1606" y="-246"/>
                      <a:pt x="544" y="174"/>
                      <a:pt x="149" y="1088"/>
                    </a:cubicBezTo>
                    <a:cubicBezTo>
                      <a:pt x="-247" y="2002"/>
                      <a:pt x="174" y="3064"/>
                      <a:pt x="1088" y="3459"/>
                    </a:cubicBezTo>
                    <a:close/>
                  </a:path>
                </a:pathLst>
              </a:custGeom>
              <a:solidFill>
                <a:srgbClr val="FCB100"/>
              </a:solidFill>
              <a:ln cap="flat" cmpd="sng" w="19050">
                <a:solidFill>
                  <a:schemeClr val="dk1"/>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nvGrpSpPr>
            <p:cNvPr id="789" name="Google Shape;789;p21"/>
            <p:cNvGrpSpPr/>
            <p:nvPr/>
          </p:nvGrpSpPr>
          <p:grpSpPr>
            <a:xfrm rot="-899905">
              <a:off x="299513" y="3421758"/>
              <a:ext cx="795061" cy="1340934"/>
              <a:chOff x="6814440" y="1026720"/>
              <a:chExt cx="1223280" cy="2063160"/>
            </a:xfrm>
          </p:grpSpPr>
          <p:sp>
            <p:nvSpPr>
              <p:cNvPr id="790" name="Google Shape;790;p21"/>
              <p:cNvSpPr/>
              <p:nvPr/>
            </p:nvSpPr>
            <p:spPr>
              <a:xfrm>
                <a:off x="6814440" y="1026720"/>
                <a:ext cx="1223280" cy="1574640"/>
              </a:xfrm>
              <a:custGeom>
                <a:rect b="b" l="l" r="r" t="t"/>
                <a:pathLst>
                  <a:path extrusionOk="0" h="4374" w="3398">
                    <a:moveTo>
                      <a:pt x="3398" y="1699"/>
                    </a:moveTo>
                    <a:cubicBezTo>
                      <a:pt x="3398" y="761"/>
                      <a:pt x="2638" y="0"/>
                      <a:pt x="1699" y="0"/>
                    </a:cubicBezTo>
                    <a:cubicBezTo>
                      <a:pt x="761" y="0"/>
                      <a:pt x="0" y="761"/>
                      <a:pt x="0" y="1699"/>
                    </a:cubicBezTo>
                    <a:cubicBezTo>
                      <a:pt x="0" y="2031"/>
                      <a:pt x="95" y="2339"/>
                      <a:pt x="259" y="2600"/>
                    </a:cubicBezTo>
                    <a:lnTo>
                      <a:pt x="258" y="2601"/>
                    </a:lnTo>
                    <a:cubicBezTo>
                      <a:pt x="258" y="2601"/>
                      <a:pt x="267" y="2613"/>
                      <a:pt x="281" y="2635"/>
                    </a:cubicBezTo>
                    <a:cubicBezTo>
                      <a:pt x="286" y="2642"/>
                      <a:pt x="291" y="2650"/>
                      <a:pt x="295" y="2657"/>
                    </a:cubicBezTo>
                    <a:cubicBezTo>
                      <a:pt x="436" y="2870"/>
                      <a:pt x="927" y="3665"/>
                      <a:pt x="927" y="4374"/>
                    </a:cubicBezTo>
                    <a:lnTo>
                      <a:pt x="1467" y="4374"/>
                    </a:lnTo>
                    <a:lnTo>
                      <a:pt x="2034" y="4374"/>
                    </a:lnTo>
                    <a:lnTo>
                      <a:pt x="2473" y="4374"/>
                    </a:lnTo>
                    <a:cubicBezTo>
                      <a:pt x="2473" y="3547"/>
                      <a:pt x="3142" y="2601"/>
                      <a:pt x="3142" y="2601"/>
                    </a:cubicBezTo>
                    <a:lnTo>
                      <a:pt x="3140" y="2600"/>
                    </a:lnTo>
                    <a:cubicBezTo>
                      <a:pt x="3304" y="2339"/>
                      <a:pt x="3398" y="2030"/>
                      <a:pt x="3398" y="1699"/>
                    </a:cubicBezTo>
                    <a:close/>
                  </a:path>
                </a:pathLst>
              </a:custGeom>
              <a:solidFill>
                <a:srgbClr val="FCB100"/>
              </a:solidFill>
              <a:ln cap="flat" cmpd="sng" w="19050">
                <a:solidFill>
                  <a:schemeClr val="dk1"/>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791" name="Google Shape;791;p21"/>
              <p:cNvSpPr/>
              <p:nvPr/>
            </p:nvSpPr>
            <p:spPr>
              <a:xfrm>
                <a:off x="7145280" y="2540880"/>
                <a:ext cx="576720" cy="412560"/>
              </a:xfrm>
              <a:custGeom>
                <a:rect b="b" l="l" r="r" t="t"/>
                <a:pathLst>
                  <a:path extrusionOk="0" h="1146" w="1602">
                    <a:moveTo>
                      <a:pt x="935" y="0"/>
                    </a:moveTo>
                    <a:lnTo>
                      <a:pt x="667" y="0"/>
                    </a:lnTo>
                    <a:lnTo>
                      <a:pt x="0" y="0"/>
                    </a:lnTo>
                    <a:lnTo>
                      <a:pt x="0" y="794"/>
                    </a:lnTo>
                    <a:lnTo>
                      <a:pt x="427" y="1146"/>
                    </a:lnTo>
                    <a:lnTo>
                      <a:pt x="667" y="1146"/>
                    </a:lnTo>
                    <a:lnTo>
                      <a:pt x="935" y="1146"/>
                    </a:lnTo>
                    <a:lnTo>
                      <a:pt x="1176" y="1146"/>
                    </a:lnTo>
                    <a:lnTo>
                      <a:pt x="1602" y="794"/>
                    </a:lnTo>
                    <a:lnTo>
                      <a:pt x="1602" y="0"/>
                    </a:lnTo>
                    <a:lnTo>
                      <a:pt x="935" y="0"/>
                    </a:lnTo>
                    <a:close/>
                  </a:path>
                </a:pathLst>
              </a:custGeom>
              <a:solidFill>
                <a:srgbClr val="3E282C"/>
              </a:solidFill>
              <a:ln cap="flat" cmpd="sng" w="19050">
                <a:solidFill>
                  <a:schemeClr val="dk1"/>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792" name="Google Shape;792;p21"/>
              <p:cNvSpPr/>
              <p:nvPr/>
            </p:nvSpPr>
            <p:spPr>
              <a:xfrm>
                <a:off x="7115040" y="1859400"/>
                <a:ext cx="583200" cy="661320"/>
              </a:xfrm>
              <a:custGeom>
                <a:rect b="b" l="l" r="r" t="t"/>
                <a:pathLst>
                  <a:path extrusionOk="0" h="1837" w="1620">
                    <a:moveTo>
                      <a:pt x="1068" y="53"/>
                    </a:moveTo>
                    <a:cubicBezTo>
                      <a:pt x="1066" y="53"/>
                      <a:pt x="1065" y="53"/>
                      <a:pt x="1063" y="53"/>
                    </a:cubicBezTo>
                    <a:cubicBezTo>
                      <a:pt x="1003" y="54"/>
                      <a:pt x="964" y="76"/>
                      <a:pt x="953" y="114"/>
                    </a:cubicBezTo>
                    <a:cubicBezTo>
                      <a:pt x="936" y="173"/>
                      <a:pt x="983" y="255"/>
                      <a:pt x="1062" y="305"/>
                    </a:cubicBezTo>
                    <a:cubicBezTo>
                      <a:pt x="1083" y="319"/>
                      <a:pt x="1104" y="329"/>
                      <a:pt x="1125" y="336"/>
                    </a:cubicBezTo>
                    <a:cubicBezTo>
                      <a:pt x="1164" y="258"/>
                      <a:pt x="1180" y="177"/>
                      <a:pt x="1165" y="122"/>
                    </a:cubicBezTo>
                    <a:cubicBezTo>
                      <a:pt x="1153" y="76"/>
                      <a:pt x="1120" y="53"/>
                      <a:pt x="1068" y="53"/>
                    </a:cubicBezTo>
                    <a:moveTo>
                      <a:pt x="584" y="37"/>
                    </a:moveTo>
                    <a:cubicBezTo>
                      <a:pt x="546" y="37"/>
                      <a:pt x="506" y="55"/>
                      <a:pt x="481" y="86"/>
                    </a:cubicBezTo>
                    <a:cubicBezTo>
                      <a:pt x="432" y="148"/>
                      <a:pt x="446" y="245"/>
                      <a:pt x="518" y="356"/>
                    </a:cubicBezTo>
                    <a:cubicBezTo>
                      <a:pt x="584" y="336"/>
                      <a:pt x="634" y="286"/>
                      <a:pt x="667" y="207"/>
                    </a:cubicBezTo>
                    <a:cubicBezTo>
                      <a:pt x="695" y="134"/>
                      <a:pt x="684" y="77"/>
                      <a:pt x="638" y="50"/>
                    </a:cubicBezTo>
                    <a:cubicBezTo>
                      <a:pt x="622" y="41"/>
                      <a:pt x="603" y="37"/>
                      <a:pt x="584" y="37"/>
                    </a:cubicBezTo>
                    <a:moveTo>
                      <a:pt x="449" y="1837"/>
                    </a:moveTo>
                    <a:lnTo>
                      <a:pt x="0" y="165"/>
                    </a:lnTo>
                    <a:lnTo>
                      <a:pt x="43" y="199"/>
                    </a:lnTo>
                    <a:cubicBezTo>
                      <a:pt x="46" y="201"/>
                      <a:pt x="287" y="388"/>
                      <a:pt x="479" y="364"/>
                    </a:cubicBezTo>
                    <a:cubicBezTo>
                      <a:pt x="375" y="198"/>
                      <a:pt x="422" y="101"/>
                      <a:pt x="452" y="63"/>
                    </a:cubicBezTo>
                    <a:cubicBezTo>
                      <a:pt x="500" y="2"/>
                      <a:pt x="592" y="-18"/>
                      <a:pt x="656" y="18"/>
                    </a:cubicBezTo>
                    <a:cubicBezTo>
                      <a:pt x="719" y="54"/>
                      <a:pt x="736" y="129"/>
                      <a:pt x="702" y="220"/>
                    </a:cubicBezTo>
                    <a:cubicBezTo>
                      <a:pt x="666" y="306"/>
                      <a:pt x="611" y="362"/>
                      <a:pt x="540" y="388"/>
                    </a:cubicBezTo>
                    <a:cubicBezTo>
                      <a:pt x="560" y="415"/>
                      <a:pt x="583" y="443"/>
                      <a:pt x="609" y="472"/>
                    </a:cubicBezTo>
                    <a:cubicBezTo>
                      <a:pt x="738" y="611"/>
                      <a:pt x="859" y="588"/>
                      <a:pt x="938" y="544"/>
                    </a:cubicBezTo>
                    <a:cubicBezTo>
                      <a:pt x="1008" y="505"/>
                      <a:pt x="1067" y="439"/>
                      <a:pt x="1108" y="368"/>
                    </a:cubicBezTo>
                    <a:cubicBezTo>
                      <a:pt x="1078" y="358"/>
                      <a:pt x="1056" y="345"/>
                      <a:pt x="1042" y="336"/>
                    </a:cubicBezTo>
                    <a:cubicBezTo>
                      <a:pt x="948" y="277"/>
                      <a:pt x="896" y="180"/>
                      <a:pt x="917" y="104"/>
                    </a:cubicBezTo>
                    <a:cubicBezTo>
                      <a:pt x="933" y="49"/>
                      <a:pt x="986" y="17"/>
                      <a:pt x="1063" y="16"/>
                    </a:cubicBezTo>
                    <a:cubicBezTo>
                      <a:pt x="1134" y="14"/>
                      <a:pt x="1183" y="49"/>
                      <a:pt x="1201" y="112"/>
                    </a:cubicBezTo>
                    <a:cubicBezTo>
                      <a:pt x="1217" y="174"/>
                      <a:pt x="1202" y="262"/>
                      <a:pt x="1161" y="347"/>
                    </a:cubicBezTo>
                    <a:cubicBezTo>
                      <a:pt x="1344" y="388"/>
                      <a:pt x="1522" y="250"/>
                      <a:pt x="1579" y="200"/>
                    </a:cubicBezTo>
                    <a:lnTo>
                      <a:pt x="1620" y="164"/>
                    </a:lnTo>
                    <a:lnTo>
                      <a:pt x="1286" y="1835"/>
                    </a:lnTo>
                    <a:lnTo>
                      <a:pt x="1250" y="1828"/>
                    </a:lnTo>
                    <a:lnTo>
                      <a:pt x="1563" y="261"/>
                    </a:lnTo>
                    <a:cubicBezTo>
                      <a:pt x="1387" y="398"/>
                      <a:pt x="1240" y="403"/>
                      <a:pt x="1145" y="379"/>
                    </a:cubicBezTo>
                    <a:cubicBezTo>
                      <a:pt x="1100" y="459"/>
                      <a:pt x="1035" y="533"/>
                      <a:pt x="956" y="577"/>
                    </a:cubicBezTo>
                    <a:cubicBezTo>
                      <a:pt x="828" y="648"/>
                      <a:pt x="695" y="619"/>
                      <a:pt x="582" y="497"/>
                    </a:cubicBezTo>
                    <a:cubicBezTo>
                      <a:pt x="550" y="462"/>
                      <a:pt x="523" y="429"/>
                      <a:pt x="501" y="398"/>
                    </a:cubicBezTo>
                    <a:cubicBezTo>
                      <a:pt x="339" y="429"/>
                      <a:pt x="147" y="316"/>
                      <a:pt x="63" y="259"/>
                    </a:cubicBezTo>
                    <a:lnTo>
                      <a:pt x="485" y="1827"/>
                    </a:lnTo>
                    <a:lnTo>
                      <a:pt x="449" y="1837"/>
                    </a:lnTo>
                    <a:close/>
                  </a:path>
                </a:pathLst>
              </a:custGeom>
              <a:solidFill>
                <a:srgbClr val="3E282C"/>
              </a:solidFill>
              <a:ln cap="flat" cmpd="sng" w="9525">
                <a:solidFill>
                  <a:schemeClr val="dk1"/>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793" name="Google Shape;793;p21"/>
              <p:cNvSpPr/>
              <p:nvPr/>
            </p:nvSpPr>
            <p:spPr>
              <a:xfrm>
                <a:off x="7079040" y="2500560"/>
                <a:ext cx="709560" cy="73800"/>
              </a:xfrm>
              <a:custGeom>
                <a:rect b="b" l="l" r="r" t="t"/>
                <a:pathLst>
                  <a:path extrusionOk="0" h="205" w="1971">
                    <a:moveTo>
                      <a:pt x="1861" y="0"/>
                    </a:moveTo>
                    <a:lnTo>
                      <a:pt x="110" y="0"/>
                    </a:lnTo>
                    <a:cubicBezTo>
                      <a:pt x="49" y="0"/>
                      <a:pt x="0" y="46"/>
                      <a:pt x="0" y="102"/>
                    </a:cubicBezTo>
                    <a:cubicBezTo>
                      <a:pt x="0" y="159"/>
                      <a:pt x="49" y="205"/>
                      <a:pt x="110" y="205"/>
                    </a:cubicBezTo>
                    <a:lnTo>
                      <a:pt x="1861" y="205"/>
                    </a:lnTo>
                    <a:cubicBezTo>
                      <a:pt x="1922" y="205"/>
                      <a:pt x="1971" y="159"/>
                      <a:pt x="1971" y="102"/>
                    </a:cubicBezTo>
                    <a:cubicBezTo>
                      <a:pt x="1971" y="46"/>
                      <a:pt x="1922" y="0"/>
                      <a:pt x="1861" y="0"/>
                    </a:cubicBezTo>
                    <a:close/>
                  </a:path>
                </a:pathLst>
              </a:custGeom>
              <a:solidFill>
                <a:srgbClr val="009096"/>
              </a:solidFill>
              <a:ln cap="flat" cmpd="sng" w="19050">
                <a:solidFill>
                  <a:schemeClr val="dk1"/>
                </a:solidFill>
                <a:prstDash val="solid"/>
                <a:round/>
                <a:headEnd len="sm" w="sm" type="none"/>
                <a:tailEnd len="sm" w="sm" type="none"/>
              </a:ln>
            </p:spPr>
            <p:txBody>
              <a:bodyPr anchorCtr="1" anchor="ctr" bIns="28800" lIns="90000" spcFirstLastPara="1" rIns="90000" wrap="square" tIns="288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794" name="Google Shape;794;p21"/>
              <p:cNvSpPr/>
              <p:nvPr/>
            </p:nvSpPr>
            <p:spPr>
              <a:xfrm>
                <a:off x="7079040" y="2613600"/>
                <a:ext cx="709560" cy="73440"/>
              </a:xfrm>
              <a:custGeom>
                <a:rect b="b" l="l" r="r" t="t"/>
                <a:pathLst>
                  <a:path extrusionOk="0" h="204" w="1971">
                    <a:moveTo>
                      <a:pt x="1861" y="0"/>
                    </a:moveTo>
                    <a:lnTo>
                      <a:pt x="110" y="0"/>
                    </a:lnTo>
                    <a:cubicBezTo>
                      <a:pt x="49" y="0"/>
                      <a:pt x="0" y="46"/>
                      <a:pt x="0" y="102"/>
                    </a:cubicBezTo>
                    <a:cubicBezTo>
                      <a:pt x="0" y="159"/>
                      <a:pt x="49" y="204"/>
                      <a:pt x="110" y="204"/>
                    </a:cubicBezTo>
                    <a:lnTo>
                      <a:pt x="1861" y="204"/>
                    </a:lnTo>
                    <a:cubicBezTo>
                      <a:pt x="1922" y="204"/>
                      <a:pt x="1971" y="159"/>
                      <a:pt x="1971" y="102"/>
                    </a:cubicBezTo>
                    <a:cubicBezTo>
                      <a:pt x="1971" y="46"/>
                      <a:pt x="1922" y="0"/>
                      <a:pt x="1861" y="0"/>
                    </a:cubicBezTo>
                    <a:close/>
                  </a:path>
                </a:pathLst>
              </a:custGeom>
              <a:solidFill>
                <a:srgbClr val="009096"/>
              </a:solidFill>
              <a:ln cap="flat" cmpd="sng" w="19050">
                <a:solidFill>
                  <a:schemeClr val="dk1"/>
                </a:solidFill>
                <a:prstDash val="solid"/>
                <a:round/>
                <a:headEnd len="sm" w="sm" type="none"/>
                <a:tailEnd len="sm" w="sm" type="none"/>
              </a:ln>
            </p:spPr>
            <p:txBody>
              <a:bodyPr anchorCtr="1" anchor="ctr" bIns="28425" lIns="90000" spcFirstLastPara="1" rIns="90000" wrap="square" tIns="28425">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795" name="Google Shape;795;p21"/>
              <p:cNvSpPr/>
              <p:nvPr/>
            </p:nvSpPr>
            <p:spPr>
              <a:xfrm>
                <a:off x="7079040" y="2726640"/>
                <a:ext cx="709560" cy="73440"/>
              </a:xfrm>
              <a:custGeom>
                <a:rect b="b" l="l" r="r" t="t"/>
                <a:pathLst>
                  <a:path extrusionOk="0" h="204" w="1971">
                    <a:moveTo>
                      <a:pt x="1861" y="0"/>
                    </a:moveTo>
                    <a:lnTo>
                      <a:pt x="110" y="0"/>
                    </a:lnTo>
                    <a:cubicBezTo>
                      <a:pt x="49" y="0"/>
                      <a:pt x="0" y="45"/>
                      <a:pt x="0" y="102"/>
                    </a:cubicBezTo>
                    <a:cubicBezTo>
                      <a:pt x="0" y="158"/>
                      <a:pt x="49" y="204"/>
                      <a:pt x="110" y="204"/>
                    </a:cubicBezTo>
                    <a:lnTo>
                      <a:pt x="1861" y="204"/>
                    </a:lnTo>
                    <a:cubicBezTo>
                      <a:pt x="1922" y="204"/>
                      <a:pt x="1971" y="158"/>
                      <a:pt x="1971" y="102"/>
                    </a:cubicBezTo>
                    <a:cubicBezTo>
                      <a:pt x="1971" y="45"/>
                      <a:pt x="1922" y="0"/>
                      <a:pt x="1861" y="0"/>
                    </a:cubicBezTo>
                    <a:close/>
                  </a:path>
                </a:pathLst>
              </a:custGeom>
              <a:solidFill>
                <a:srgbClr val="009096"/>
              </a:solidFill>
              <a:ln cap="flat" cmpd="sng" w="19050">
                <a:solidFill>
                  <a:schemeClr val="dk1"/>
                </a:solidFill>
                <a:prstDash val="solid"/>
                <a:round/>
                <a:headEnd len="sm" w="sm" type="none"/>
                <a:tailEnd len="sm" w="sm" type="none"/>
              </a:ln>
            </p:spPr>
            <p:txBody>
              <a:bodyPr anchorCtr="1" anchor="ctr" bIns="28425" lIns="90000" spcFirstLastPara="1" rIns="90000" wrap="square" tIns="28425">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796" name="Google Shape;796;p21"/>
              <p:cNvSpPr/>
              <p:nvPr/>
            </p:nvSpPr>
            <p:spPr>
              <a:xfrm>
                <a:off x="7299000" y="2953440"/>
                <a:ext cx="269280" cy="136440"/>
              </a:xfrm>
              <a:custGeom>
                <a:rect b="b" l="l" r="r" t="t"/>
                <a:pathLst>
                  <a:path extrusionOk="0" h="379" w="748">
                    <a:moveTo>
                      <a:pt x="0" y="0"/>
                    </a:moveTo>
                    <a:lnTo>
                      <a:pt x="0" y="5"/>
                    </a:lnTo>
                    <a:cubicBezTo>
                      <a:pt x="0" y="211"/>
                      <a:pt x="168" y="379"/>
                      <a:pt x="374" y="379"/>
                    </a:cubicBezTo>
                    <a:cubicBezTo>
                      <a:pt x="581" y="379"/>
                      <a:pt x="748" y="211"/>
                      <a:pt x="748" y="5"/>
                    </a:cubicBezTo>
                    <a:lnTo>
                      <a:pt x="748" y="0"/>
                    </a:lnTo>
                    <a:lnTo>
                      <a:pt x="0" y="0"/>
                    </a:lnTo>
                    <a:close/>
                  </a:path>
                </a:pathLst>
              </a:custGeom>
              <a:solidFill>
                <a:srgbClr val="009096"/>
              </a:solidFill>
              <a:ln cap="flat" cmpd="sng" w="19050">
                <a:solidFill>
                  <a:schemeClr val="dk1"/>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nvGrpSpPr>
            <p:cNvPr id="797" name="Google Shape;797;p21"/>
            <p:cNvGrpSpPr/>
            <p:nvPr/>
          </p:nvGrpSpPr>
          <p:grpSpPr>
            <a:xfrm>
              <a:off x="3704573" y="-233231"/>
              <a:ext cx="1408745" cy="850581"/>
              <a:chOff x="3704573" y="-233231"/>
              <a:chExt cx="1408745" cy="850581"/>
            </a:xfrm>
          </p:grpSpPr>
          <p:sp>
            <p:nvSpPr>
              <p:cNvPr id="798" name="Google Shape;798;p21"/>
              <p:cNvSpPr/>
              <p:nvPr/>
            </p:nvSpPr>
            <p:spPr>
              <a:xfrm>
                <a:off x="3704573" y="-233231"/>
                <a:ext cx="834349" cy="826230"/>
              </a:xfrm>
              <a:custGeom>
                <a:rect b="b" l="l" r="r" t="t"/>
                <a:pathLst>
                  <a:path extrusionOk="0" h="4471" w="4515">
                    <a:moveTo>
                      <a:pt x="1821" y="3126"/>
                    </a:moveTo>
                    <a:cubicBezTo>
                      <a:pt x="1330" y="2885"/>
                      <a:pt x="1126" y="2290"/>
                      <a:pt x="1367" y="1799"/>
                    </a:cubicBezTo>
                    <a:cubicBezTo>
                      <a:pt x="1608" y="1308"/>
                      <a:pt x="2204" y="1105"/>
                      <a:pt x="2695" y="1345"/>
                    </a:cubicBezTo>
                    <a:cubicBezTo>
                      <a:pt x="3186" y="1587"/>
                      <a:pt x="3389" y="2182"/>
                      <a:pt x="3148" y="2673"/>
                    </a:cubicBezTo>
                    <a:cubicBezTo>
                      <a:pt x="2907" y="3164"/>
                      <a:pt x="2312" y="3367"/>
                      <a:pt x="1821" y="3126"/>
                    </a:cubicBezTo>
                    <a:moveTo>
                      <a:pt x="3878" y="3808"/>
                    </a:moveTo>
                    <a:cubicBezTo>
                      <a:pt x="4043" y="3638"/>
                      <a:pt x="4179" y="3444"/>
                      <a:pt x="4284" y="3230"/>
                    </a:cubicBezTo>
                    <a:lnTo>
                      <a:pt x="4287" y="3225"/>
                    </a:lnTo>
                    <a:lnTo>
                      <a:pt x="3946" y="3058"/>
                    </a:lnTo>
                    <a:cubicBezTo>
                      <a:pt x="4035" y="2876"/>
                      <a:pt x="4091" y="2687"/>
                      <a:pt x="4118" y="2496"/>
                    </a:cubicBezTo>
                    <a:lnTo>
                      <a:pt x="4494" y="2549"/>
                    </a:lnTo>
                    <a:cubicBezTo>
                      <a:pt x="4526" y="2315"/>
                      <a:pt x="4522" y="2077"/>
                      <a:pt x="4481" y="1843"/>
                    </a:cubicBezTo>
                    <a:lnTo>
                      <a:pt x="4106" y="1909"/>
                    </a:lnTo>
                    <a:cubicBezTo>
                      <a:pt x="4072" y="1716"/>
                      <a:pt x="4007" y="1528"/>
                      <a:pt x="3915" y="1354"/>
                    </a:cubicBezTo>
                    <a:lnTo>
                      <a:pt x="4251" y="1176"/>
                    </a:lnTo>
                    <a:cubicBezTo>
                      <a:pt x="4139" y="966"/>
                      <a:pt x="3996" y="776"/>
                      <a:pt x="3826" y="612"/>
                    </a:cubicBezTo>
                    <a:lnTo>
                      <a:pt x="3562" y="885"/>
                    </a:lnTo>
                    <a:cubicBezTo>
                      <a:pt x="3425" y="752"/>
                      <a:pt x="3266" y="638"/>
                      <a:pt x="3085" y="550"/>
                    </a:cubicBezTo>
                    <a:cubicBezTo>
                      <a:pt x="3084" y="549"/>
                      <a:pt x="3083" y="549"/>
                      <a:pt x="3081" y="548"/>
                    </a:cubicBezTo>
                    <a:lnTo>
                      <a:pt x="3248" y="207"/>
                    </a:lnTo>
                    <a:cubicBezTo>
                      <a:pt x="3034" y="103"/>
                      <a:pt x="2807" y="33"/>
                      <a:pt x="2573" y="0"/>
                    </a:cubicBezTo>
                    <a:lnTo>
                      <a:pt x="2520" y="376"/>
                    </a:lnTo>
                    <a:cubicBezTo>
                      <a:pt x="2323" y="349"/>
                      <a:pt x="2125" y="353"/>
                      <a:pt x="1933" y="387"/>
                    </a:cubicBezTo>
                    <a:lnTo>
                      <a:pt x="1867" y="13"/>
                    </a:lnTo>
                    <a:cubicBezTo>
                      <a:pt x="1633" y="54"/>
                      <a:pt x="1409" y="131"/>
                      <a:pt x="1200" y="242"/>
                    </a:cubicBezTo>
                    <a:lnTo>
                      <a:pt x="1378" y="578"/>
                    </a:lnTo>
                    <a:cubicBezTo>
                      <a:pt x="1205" y="669"/>
                      <a:pt x="1046" y="787"/>
                      <a:pt x="908" y="930"/>
                    </a:cubicBezTo>
                    <a:lnTo>
                      <a:pt x="635" y="666"/>
                    </a:lnTo>
                    <a:cubicBezTo>
                      <a:pt x="472" y="835"/>
                      <a:pt x="336" y="1029"/>
                      <a:pt x="232" y="1241"/>
                    </a:cubicBezTo>
                    <a:lnTo>
                      <a:pt x="230" y="1244"/>
                    </a:lnTo>
                    <a:lnTo>
                      <a:pt x="571" y="1409"/>
                    </a:lnTo>
                    <a:cubicBezTo>
                      <a:pt x="482" y="1592"/>
                      <a:pt x="425" y="1782"/>
                      <a:pt x="398" y="1972"/>
                    </a:cubicBezTo>
                    <a:lnTo>
                      <a:pt x="23" y="1919"/>
                    </a:lnTo>
                    <a:cubicBezTo>
                      <a:pt x="-11" y="2153"/>
                      <a:pt x="-7" y="2391"/>
                      <a:pt x="35" y="2625"/>
                    </a:cubicBezTo>
                    <a:lnTo>
                      <a:pt x="409" y="2559"/>
                    </a:lnTo>
                    <a:cubicBezTo>
                      <a:pt x="443" y="2753"/>
                      <a:pt x="507" y="2941"/>
                      <a:pt x="599" y="3115"/>
                    </a:cubicBezTo>
                    <a:lnTo>
                      <a:pt x="263" y="3293"/>
                    </a:lnTo>
                    <a:cubicBezTo>
                      <a:pt x="374" y="3503"/>
                      <a:pt x="517" y="3693"/>
                      <a:pt x="687" y="3857"/>
                    </a:cubicBezTo>
                    <a:lnTo>
                      <a:pt x="951" y="3585"/>
                    </a:lnTo>
                    <a:cubicBezTo>
                      <a:pt x="1089" y="3718"/>
                      <a:pt x="1249" y="3833"/>
                      <a:pt x="1430" y="3922"/>
                    </a:cubicBezTo>
                    <a:cubicBezTo>
                      <a:pt x="1431" y="3922"/>
                      <a:pt x="1431" y="3922"/>
                      <a:pt x="1432" y="3923"/>
                    </a:cubicBezTo>
                    <a:lnTo>
                      <a:pt x="1265" y="4263"/>
                    </a:lnTo>
                    <a:cubicBezTo>
                      <a:pt x="1479" y="4367"/>
                      <a:pt x="1705" y="4438"/>
                      <a:pt x="1939" y="4471"/>
                    </a:cubicBezTo>
                    <a:lnTo>
                      <a:pt x="1993" y="4095"/>
                    </a:lnTo>
                    <a:cubicBezTo>
                      <a:pt x="2190" y="4123"/>
                      <a:pt x="2388" y="4119"/>
                      <a:pt x="2580" y="4085"/>
                    </a:cubicBezTo>
                    <a:lnTo>
                      <a:pt x="2645" y="4460"/>
                    </a:lnTo>
                    <a:cubicBezTo>
                      <a:pt x="2879" y="4419"/>
                      <a:pt x="3103" y="4342"/>
                      <a:pt x="3313" y="4231"/>
                    </a:cubicBezTo>
                    <a:lnTo>
                      <a:pt x="3135" y="3895"/>
                    </a:lnTo>
                    <a:cubicBezTo>
                      <a:pt x="3308" y="3804"/>
                      <a:pt x="3467" y="3686"/>
                      <a:pt x="3606" y="3544"/>
                    </a:cubicBezTo>
                    <a:lnTo>
                      <a:pt x="3878" y="3808"/>
                    </a:lnTo>
                    <a:close/>
                  </a:path>
                </a:pathLst>
              </a:custGeom>
              <a:solidFill>
                <a:schemeClr val="lt1"/>
              </a:solidFill>
              <a:ln cap="flat" cmpd="sng" w="19050">
                <a:solidFill>
                  <a:schemeClr val="dk1"/>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799" name="Google Shape;799;p21"/>
              <p:cNvSpPr/>
              <p:nvPr/>
            </p:nvSpPr>
            <p:spPr>
              <a:xfrm>
                <a:off x="4648285" y="156849"/>
                <a:ext cx="465034" cy="460502"/>
              </a:xfrm>
              <a:custGeom>
                <a:rect b="b" l="l" r="r" t="t"/>
                <a:pathLst>
                  <a:path extrusionOk="0" h="4471" w="4515">
                    <a:moveTo>
                      <a:pt x="1821" y="3126"/>
                    </a:moveTo>
                    <a:cubicBezTo>
                      <a:pt x="1330" y="2885"/>
                      <a:pt x="1126" y="2290"/>
                      <a:pt x="1367" y="1799"/>
                    </a:cubicBezTo>
                    <a:cubicBezTo>
                      <a:pt x="1608" y="1308"/>
                      <a:pt x="2204" y="1105"/>
                      <a:pt x="2695" y="1345"/>
                    </a:cubicBezTo>
                    <a:cubicBezTo>
                      <a:pt x="3186" y="1587"/>
                      <a:pt x="3389" y="2182"/>
                      <a:pt x="3148" y="2673"/>
                    </a:cubicBezTo>
                    <a:cubicBezTo>
                      <a:pt x="2907" y="3164"/>
                      <a:pt x="2312" y="3367"/>
                      <a:pt x="1821" y="3126"/>
                    </a:cubicBezTo>
                    <a:moveTo>
                      <a:pt x="3878" y="3808"/>
                    </a:moveTo>
                    <a:cubicBezTo>
                      <a:pt x="4043" y="3638"/>
                      <a:pt x="4179" y="3444"/>
                      <a:pt x="4284" y="3230"/>
                    </a:cubicBezTo>
                    <a:lnTo>
                      <a:pt x="4287" y="3225"/>
                    </a:lnTo>
                    <a:lnTo>
                      <a:pt x="3946" y="3058"/>
                    </a:lnTo>
                    <a:cubicBezTo>
                      <a:pt x="4035" y="2876"/>
                      <a:pt x="4091" y="2687"/>
                      <a:pt x="4118" y="2496"/>
                    </a:cubicBezTo>
                    <a:lnTo>
                      <a:pt x="4494" y="2549"/>
                    </a:lnTo>
                    <a:cubicBezTo>
                      <a:pt x="4526" y="2315"/>
                      <a:pt x="4522" y="2077"/>
                      <a:pt x="4481" y="1843"/>
                    </a:cubicBezTo>
                    <a:lnTo>
                      <a:pt x="4106" y="1909"/>
                    </a:lnTo>
                    <a:cubicBezTo>
                      <a:pt x="4072" y="1716"/>
                      <a:pt x="4007" y="1528"/>
                      <a:pt x="3915" y="1354"/>
                    </a:cubicBezTo>
                    <a:lnTo>
                      <a:pt x="4251" y="1176"/>
                    </a:lnTo>
                    <a:cubicBezTo>
                      <a:pt x="4139" y="966"/>
                      <a:pt x="3996" y="776"/>
                      <a:pt x="3826" y="612"/>
                    </a:cubicBezTo>
                    <a:lnTo>
                      <a:pt x="3562" y="885"/>
                    </a:lnTo>
                    <a:cubicBezTo>
                      <a:pt x="3425" y="752"/>
                      <a:pt x="3266" y="638"/>
                      <a:pt x="3085" y="550"/>
                    </a:cubicBezTo>
                    <a:cubicBezTo>
                      <a:pt x="3084" y="549"/>
                      <a:pt x="3083" y="549"/>
                      <a:pt x="3081" y="548"/>
                    </a:cubicBezTo>
                    <a:lnTo>
                      <a:pt x="3248" y="207"/>
                    </a:lnTo>
                    <a:cubicBezTo>
                      <a:pt x="3034" y="103"/>
                      <a:pt x="2807" y="33"/>
                      <a:pt x="2573" y="0"/>
                    </a:cubicBezTo>
                    <a:lnTo>
                      <a:pt x="2520" y="376"/>
                    </a:lnTo>
                    <a:cubicBezTo>
                      <a:pt x="2323" y="349"/>
                      <a:pt x="2125" y="353"/>
                      <a:pt x="1933" y="387"/>
                    </a:cubicBezTo>
                    <a:lnTo>
                      <a:pt x="1867" y="13"/>
                    </a:lnTo>
                    <a:cubicBezTo>
                      <a:pt x="1633" y="54"/>
                      <a:pt x="1409" y="131"/>
                      <a:pt x="1200" y="242"/>
                    </a:cubicBezTo>
                    <a:lnTo>
                      <a:pt x="1378" y="578"/>
                    </a:lnTo>
                    <a:cubicBezTo>
                      <a:pt x="1205" y="669"/>
                      <a:pt x="1046" y="787"/>
                      <a:pt x="908" y="930"/>
                    </a:cubicBezTo>
                    <a:lnTo>
                      <a:pt x="635" y="666"/>
                    </a:lnTo>
                    <a:cubicBezTo>
                      <a:pt x="472" y="835"/>
                      <a:pt x="336" y="1029"/>
                      <a:pt x="232" y="1241"/>
                    </a:cubicBezTo>
                    <a:lnTo>
                      <a:pt x="230" y="1244"/>
                    </a:lnTo>
                    <a:lnTo>
                      <a:pt x="571" y="1409"/>
                    </a:lnTo>
                    <a:cubicBezTo>
                      <a:pt x="482" y="1592"/>
                      <a:pt x="425" y="1782"/>
                      <a:pt x="398" y="1972"/>
                    </a:cubicBezTo>
                    <a:lnTo>
                      <a:pt x="23" y="1919"/>
                    </a:lnTo>
                    <a:cubicBezTo>
                      <a:pt x="-11" y="2153"/>
                      <a:pt x="-7" y="2391"/>
                      <a:pt x="35" y="2625"/>
                    </a:cubicBezTo>
                    <a:lnTo>
                      <a:pt x="409" y="2559"/>
                    </a:lnTo>
                    <a:cubicBezTo>
                      <a:pt x="443" y="2753"/>
                      <a:pt x="507" y="2941"/>
                      <a:pt x="599" y="3115"/>
                    </a:cubicBezTo>
                    <a:lnTo>
                      <a:pt x="263" y="3293"/>
                    </a:lnTo>
                    <a:cubicBezTo>
                      <a:pt x="374" y="3503"/>
                      <a:pt x="517" y="3693"/>
                      <a:pt x="687" y="3857"/>
                    </a:cubicBezTo>
                    <a:lnTo>
                      <a:pt x="951" y="3585"/>
                    </a:lnTo>
                    <a:cubicBezTo>
                      <a:pt x="1089" y="3718"/>
                      <a:pt x="1249" y="3833"/>
                      <a:pt x="1430" y="3922"/>
                    </a:cubicBezTo>
                    <a:cubicBezTo>
                      <a:pt x="1431" y="3922"/>
                      <a:pt x="1431" y="3922"/>
                      <a:pt x="1432" y="3923"/>
                    </a:cubicBezTo>
                    <a:lnTo>
                      <a:pt x="1265" y="4263"/>
                    </a:lnTo>
                    <a:cubicBezTo>
                      <a:pt x="1479" y="4367"/>
                      <a:pt x="1705" y="4438"/>
                      <a:pt x="1939" y="4471"/>
                    </a:cubicBezTo>
                    <a:lnTo>
                      <a:pt x="1993" y="4095"/>
                    </a:lnTo>
                    <a:cubicBezTo>
                      <a:pt x="2190" y="4123"/>
                      <a:pt x="2388" y="4119"/>
                      <a:pt x="2580" y="4085"/>
                    </a:cubicBezTo>
                    <a:lnTo>
                      <a:pt x="2645" y="4460"/>
                    </a:lnTo>
                    <a:cubicBezTo>
                      <a:pt x="2879" y="4419"/>
                      <a:pt x="3103" y="4342"/>
                      <a:pt x="3313" y="4231"/>
                    </a:cubicBezTo>
                    <a:lnTo>
                      <a:pt x="3135" y="3895"/>
                    </a:lnTo>
                    <a:cubicBezTo>
                      <a:pt x="3308" y="3804"/>
                      <a:pt x="3467" y="3686"/>
                      <a:pt x="3606" y="3544"/>
                    </a:cubicBezTo>
                    <a:lnTo>
                      <a:pt x="3878" y="3808"/>
                    </a:lnTo>
                    <a:close/>
                  </a:path>
                </a:pathLst>
              </a:custGeom>
              <a:solidFill>
                <a:schemeClr val="dk2"/>
              </a:solidFill>
              <a:ln cap="flat" cmpd="sng" w="19050">
                <a:solidFill>
                  <a:schemeClr val="dk1"/>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sp>
        <p:nvSpPr>
          <p:cNvPr id="800" name="Google Shape;800;p21"/>
          <p:cNvSpPr txBox="1"/>
          <p:nvPr/>
        </p:nvSpPr>
        <p:spPr>
          <a:xfrm>
            <a:off x="6477000" y="915775"/>
            <a:ext cx="1770600" cy="460500"/>
          </a:xfrm>
          <a:prstGeom prst="rect">
            <a:avLst/>
          </a:prstGeom>
          <a:solidFill>
            <a:schemeClr val="accent3"/>
          </a:solidFill>
          <a:ln cap="flat" cmpd="sng" w="19050">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sz="2000">
              <a:solidFill>
                <a:schemeClr val="dk1"/>
              </a:solidFill>
              <a:latin typeface="Days One"/>
              <a:ea typeface="Days One"/>
              <a:cs typeface="Days One"/>
              <a:sym typeface="Days One"/>
            </a:endParaRPr>
          </a:p>
        </p:txBody>
      </p:sp>
      <p:pic>
        <p:nvPicPr>
          <p:cNvPr id="801" name="Google Shape;801;p21"/>
          <p:cNvPicPr preferRelativeResize="0"/>
          <p:nvPr/>
        </p:nvPicPr>
        <p:blipFill>
          <a:blip r:embed="rId3">
            <a:alphaModFix/>
          </a:blip>
          <a:stretch>
            <a:fillRect/>
          </a:stretch>
        </p:blipFill>
        <p:spPr>
          <a:xfrm>
            <a:off x="6447025" y="886403"/>
            <a:ext cx="1860175" cy="1047800"/>
          </a:xfrm>
          <a:prstGeom prst="rect">
            <a:avLst/>
          </a:prstGeom>
          <a:noFill/>
          <a:ln>
            <a:noFill/>
          </a:ln>
        </p:spPr>
      </p:pic>
      <p:pic>
        <p:nvPicPr>
          <p:cNvPr descr="Adventure Time (Provided by Tenor)" id="802" name="Google Shape;802;p21"/>
          <p:cNvPicPr preferRelativeResize="0"/>
          <p:nvPr/>
        </p:nvPicPr>
        <p:blipFill>
          <a:blip r:embed="rId4">
            <a:alphaModFix/>
          </a:blip>
          <a:stretch>
            <a:fillRect/>
          </a:stretch>
        </p:blipFill>
        <p:spPr>
          <a:xfrm rot="-1406641">
            <a:off x="665083" y="1115645"/>
            <a:ext cx="2030836" cy="1027662"/>
          </a:xfrm>
          <a:prstGeom prst="rect">
            <a:avLst/>
          </a:prstGeom>
          <a:noFill/>
          <a:ln cap="flat" cmpd="sng" w="38100">
            <a:solidFill>
              <a:schemeClr val="dk1"/>
            </a:solidFill>
            <a:prstDash val="solid"/>
            <a:round/>
            <a:headEnd len="sm" w="sm" type="none"/>
            <a:tailEnd len="sm" w="sm" type="none"/>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5" name="Shape 905"/>
        <p:cNvGrpSpPr/>
        <p:nvPr/>
      </p:nvGrpSpPr>
      <p:grpSpPr>
        <a:xfrm>
          <a:off x="0" y="0"/>
          <a:ext cx="0" cy="0"/>
          <a:chOff x="0" y="0"/>
          <a:chExt cx="0" cy="0"/>
        </a:xfrm>
      </p:grpSpPr>
      <p:pic>
        <p:nvPicPr>
          <p:cNvPr id="906" name="Google Shape;906;p30"/>
          <p:cNvPicPr preferRelativeResize="0"/>
          <p:nvPr/>
        </p:nvPicPr>
        <p:blipFill>
          <a:blip r:embed="rId3">
            <a:alphaModFix/>
          </a:blip>
          <a:stretch>
            <a:fillRect/>
          </a:stretch>
        </p:blipFill>
        <p:spPr>
          <a:xfrm>
            <a:off x="6343825" y="688650"/>
            <a:ext cx="2315125" cy="2315125"/>
          </a:xfrm>
          <a:prstGeom prst="rect">
            <a:avLst/>
          </a:prstGeom>
          <a:noFill/>
          <a:ln>
            <a:noFill/>
          </a:ln>
        </p:spPr>
      </p:pic>
      <p:sp>
        <p:nvSpPr>
          <p:cNvPr id="907" name="Google Shape;907;p30"/>
          <p:cNvSpPr txBox="1"/>
          <p:nvPr>
            <p:ph idx="4294967295" type="title"/>
          </p:nvPr>
        </p:nvSpPr>
        <p:spPr>
          <a:xfrm>
            <a:off x="574225" y="699375"/>
            <a:ext cx="5683500" cy="101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800"/>
              <a:t>Persona 2: Tech-savvy</a:t>
            </a:r>
            <a:endParaRPr sz="2800"/>
          </a:p>
        </p:txBody>
      </p:sp>
      <p:sp>
        <p:nvSpPr>
          <p:cNvPr id="908" name="Google Shape;908;p30"/>
          <p:cNvSpPr txBox="1"/>
          <p:nvPr>
            <p:ph idx="4294967295" type="subTitle"/>
          </p:nvPr>
        </p:nvSpPr>
        <p:spPr>
          <a:xfrm>
            <a:off x="574225" y="1379676"/>
            <a:ext cx="5382600" cy="2752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000000"/>
                </a:solidFill>
              </a:rPr>
              <a:t>Name: </a:t>
            </a:r>
            <a:r>
              <a:rPr lang="en">
                <a:solidFill>
                  <a:srgbClr val="000000"/>
                </a:solidFill>
              </a:rPr>
              <a:t>Tom Apple</a:t>
            </a:r>
            <a:endParaRPr>
              <a:solidFill>
                <a:srgbClr val="000000"/>
              </a:solidFill>
            </a:endParaRPr>
          </a:p>
          <a:p>
            <a:pPr indent="0" lvl="0" marL="0" rtl="0" algn="l">
              <a:spcBef>
                <a:spcPts val="0"/>
              </a:spcBef>
              <a:spcAft>
                <a:spcPts val="0"/>
              </a:spcAft>
              <a:buNone/>
            </a:pPr>
            <a:r>
              <a:rPr b="1" lang="en">
                <a:solidFill>
                  <a:srgbClr val="000000"/>
                </a:solidFill>
              </a:rPr>
              <a:t>Demographics:</a:t>
            </a:r>
            <a:r>
              <a:rPr lang="en">
                <a:solidFill>
                  <a:srgbClr val="000000"/>
                </a:solidFill>
              </a:rPr>
              <a:t> 35 years old, male, IT professional</a:t>
            </a:r>
            <a:endParaRPr>
              <a:solidFill>
                <a:srgbClr val="000000"/>
              </a:solidFill>
            </a:endParaRPr>
          </a:p>
          <a:p>
            <a:pPr indent="0" lvl="0" marL="0" rtl="0" algn="l">
              <a:spcBef>
                <a:spcPts val="0"/>
              </a:spcBef>
              <a:spcAft>
                <a:spcPts val="0"/>
              </a:spcAft>
              <a:buNone/>
            </a:pPr>
            <a:r>
              <a:rPr b="1" lang="en">
                <a:solidFill>
                  <a:srgbClr val="000000"/>
                </a:solidFill>
              </a:rPr>
              <a:t>Interests: </a:t>
            </a:r>
            <a:r>
              <a:rPr lang="en">
                <a:solidFill>
                  <a:srgbClr val="000000"/>
                </a:solidFill>
              </a:rPr>
              <a:t>Streaming audio, telecom and service providers, software</a:t>
            </a:r>
            <a:endParaRPr>
              <a:solidFill>
                <a:srgbClr val="000000"/>
              </a:solidFill>
            </a:endParaRPr>
          </a:p>
          <a:p>
            <a:pPr indent="0" lvl="0" marL="0" rtl="0" algn="l">
              <a:spcBef>
                <a:spcPts val="0"/>
              </a:spcBef>
              <a:spcAft>
                <a:spcPts val="0"/>
              </a:spcAft>
              <a:buNone/>
            </a:pPr>
            <a:r>
              <a:rPr b="1" lang="en">
                <a:solidFill>
                  <a:srgbClr val="000000"/>
                </a:solidFill>
              </a:rPr>
              <a:t>Hobbies:</a:t>
            </a:r>
            <a:r>
              <a:rPr lang="en">
                <a:solidFill>
                  <a:srgbClr val="000000"/>
                </a:solidFill>
              </a:rPr>
              <a:t> Continuously updates tech gadgets, subscribes to multiple streaming services, relies heavily on telecom services for work and personal use.</a:t>
            </a:r>
            <a:endParaRPr>
              <a:solidFill>
                <a:srgbClr val="000000"/>
              </a:solidFill>
            </a:endParaRPr>
          </a:p>
          <a:p>
            <a:pPr indent="0" lvl="0" marL="0" rtl="0" algn="l">
              <a:spcBef>
                <a:spcPts val="0"/>
              </a:spcBef>
              <a:spcAft>
                <a:spcPts val="0"/>
              </a:spcAft>
              <a:buNone/>
            </a:pPr>
            <a:r>
              <a:rPr b="1" lang="en">
                <a:solidFill>
                  <a:srgbClr val="000000"/>
                </a:solidFill>
              </a:rPr>
              <a:t>Pain Points: </a:t>
            </a:r>
            <a:r>
              <a:rPr lang="en">
                <a:solidFill>
                  <a:srgbClr val="000000"/>
                </a:solidFill>
              </a:rPr>
              <a:t>Keeping up with rapid tech advancements, managing multiple subscriptions, finding reliable telecom services.</a:t>
            </a:r>
            <a:endParaRPr>
              <a:solidFill>
                <a:srgbClr val="000000"/>
              </a:solidFill>
            </a:endParaRPr>
          </a:p>
          <a:p>
            <a:pPr indent="0" lvl="0" marL="0" rtl="0" algn="l">
              <a:spcBef>
                <a:spcPts val="0"/>
              </a:spcBef>
              <a:spcAft>
                <a:spcPts val="0"/>
              </a:spcAft>
              <a:buNone/>
            </a:pPr>
            <a:r>
              <a:rPr b="1" lang="en">
                <a:solidFill>
                  <a:srgbClr val="000000"/>
                </a:solidFill>
              </a:rPr>
              <a:t>Goals: </a:t>
            </a:r>
            <a:r>
              <a:rPr lang="en">
                <a:solidFill>
                  <a:srgbClr val="000000"/>
                </a:solidFill>
              </a:rPr>
              <a:t>Stay current with the latest technology, enhance personal entertainment experiences, ensure seamless connectivity.</a:t>
            </a:r>
            <a:endParaRPr>
              <a:solidFill>
                <a:srgbClr val="000000"/>
              </a:solidFill>
            </a:endParaRPr>
          </a:p>
          <a:p>
            <a:pPr indent="0" lvl="0" marL="0" rtl="0" algn="l">
              <a:spcBef>
                <a:spcPts val="0"/>
              </a:spcBef>
              <a:spcAft>
                <a:spcPts val="0"/>
              </a:spcAft>
              <a:buNone/>
            </a:pPr>
            <a:r>
              <a:t/>
            </a:r>
            <a:endParaRPr sz="1300">
              <a:solidFill>
                <a:srgbClr val="000000"/>
              </a:solidFill>
            </a:endParaRPr>
          </a:p>
          <a:p>
            <a:pPr indent="0" lvl="0" marL="0" rtl="0" algn="l">
              <a:spcBef>
                <a:spcPts val="0"/>
              </a:spcBef>
              <a:spcAft>
                <a:spcPts val="0"/>
              </a:spcAft>
              <a:buNone/>
            </a:pPr>
            <a:r>
              <a:t/>
            </a:r>
            <a:endParaRPr sz="1600"/>
          </a:p>
        </p:txBody>
      </p:sp>
      <p:pic>
        <p:nvPicPr>
          <p:cNvPr id="909" name="Google Shape;909;p30"/>
          <p:cNvPicPr preferRelativeResize="0"/>
          <p:nvPr/>
        </p:nvPicPr>
        <p:blipFill>
          <a:blip r:embed="rId4">
            <a:alphaModFix/>
          </a:blip>
          <a:stretch>
            <a:fillRect/>
          </a:stretch>
        </p:blipFill>
        <p:spPr>
          <a:xfrm>
            <a:off x="7915200" y="4547250"/>
            <a:ext cx="744850" cy="3118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3" name="Shape 913"/>
        <p:cNvGrpSpPr/>
        <p:nvPr/>
      </p:nvGrpSpPr>
      <p:grpSpPr>
        <a:xfrm>
          <a:off x="0" y="0"/>
          <a:ext cx="0" cy="0"/>
          <a:chOff x="0" y="0"/>
          <a:chExt cx="0" cy="0"/>
        </a:xfrm>
      </p:grpSpPr>
      <p:pic>
        <p:nvPicPr>
          <p:cNvPr id="914" name="Google Shape;914;p31"/>
          <p:cNvPicPr preferRelativeResize="0"/>
          <p:nvPr/>
        </p:nvPicPr>
        <p:blipFill>
          <a:blip r:embed="rId3">
            <a:alphaModFix/>
          </a:blip>
          <a:stretch>
            <a:fillRect/>
          </a:stretch>
        </p:blipFill>
        <p:spPr>
          <a:xfrm>
            <a:off x="6386625" y="699375"/>
            <a:ext cx="2272350" cy="2272350"/>
          </a:xfrm>
          <a:prstGeom prst="rect">
            <a:avLst/>
          </a:prstGeom>
          <a:noFill/>
          <a:ln>
            <a:noFill/>
          </a:ln>
        </p:spPr>
      </p:pic>
      <p:sp>
        <p:nvSpPr>
          <p:cNvPr id="915" name="Google Shape;915;p31"/>
          <p:cNvSpPr txBox="1"/>
          <p:nvPr>
            <p:ph idx="4294967295" type="title"/>
          </p:nvPr>
        </p:nvSpPr>
        <p:spPr>
          <a:xfrm>
            <a:off x="574225" y="699375"/>
            <a:ext cx="5683500" cy="101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800"/>
              <a:t>Persona 3: Real-Estate</a:t>
            </a:r>
            <a:endParaRPr sz="2800"/>
          </a:p>
        </p:txBody>
      </p:sp>
      <p:sp>
        <p:nvSpPr>
          <p:cNvPr id="916" name="Google Shape;916;p31"/>
          <p:cNvSpPr txBox="1"/>
          <p:nvPr>
            <p:ph idx="4294967295" type="subTitle"/>
          </p:nvPr>
        </p:nvSpPr>
        <p:spPr>
          <a:xfrm>
            <a:off x="574225" y="1379676"/>
            <a:ext cx="5382600" cy="2752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000000"/>
                </a:solidFill>
              </a:rPr>
              <a:t>Name</a:t>
            </a:r>
            <a:r>
              <a:rPr b="1" lang="en">
                <a:solidFill>
                  <a:srgbClr val="000000"/>
                </a:solidFill>
              </a:rPr>
              <a:t>:</a:t>
            </a:r>
            <a:r>
              <a:rPr lang="en">
                <a:solidFill>
                  <a:srgbClr val="000000"/>
                </a:solidFill>
              </a:rPr>
              <a:t> Irene Fax</a:t>
            </a:r>
            <a:endParaRPr>
              <a:solidFill>
                <a:srgbClr val="000000"/>
              </a:solidFill>
            </a:endParaRPr>
          </a:p>
          <a:p>
            <a:pPr indent="0" lvl="0" marL="0" rtl="0" algn="l">
              <a:spcBef>
                <a:spcPts val="0"/>
              </a:spcBef>
              <a:spcAft>
                <a:spcPts val="0"/>
              </a:spcAft>
              <a:buNone/>
            </a:pPr>
            <a:r>
              <a:rPr b="1" lang="en">
                <a:solidFill>
                  <a:srgbClr val="000000"/>
                </a:solidFill>
              </a:rPr>
              <a:t>Demographics:</a:t>
            </a:r>
            <a:r>
              <a:rPr lang="en">
                <a:solidFill>
                  <a:srgbClr val="000000"/>
                </a:solidFill>
              </a:rPr>
              <a:t> 42 years old, female, financial advisor</a:t>
            </a:r>
            <a:endParaRPr>
              <a:solidFill>
                <a:srgbClr val="000000"/>
              </a:solidFill>
            </a:endParaRPr>
          </a:p>
          <a:p>
            <a:pPr indent="0" lvl="0" marL="0" rtl="0" algn="l">
              <a:spcBef>
                <a:spcPts val="0"/>
              </a:spcBef>
              <a:spcAft>
                <a:spcPts val="0"/>
              </a:spcAft>
              <a:buNone/>
            </a:pPr>
            <a:r>
              <a:rPr b="1" lang="en">
                <a:solidFill>
                  <a:srgbClr val="000000"/>
                </a:solidFill>
              </a:rPr>
              <a:t>Interests:</a:t>
            </a:r>
            <a:r>
              <a:rPr lang="en">
                <a:solidFill>
                  <a:srgbClr val="000000"/>
                </a:solidFill>
              </a:rPr>
              <a:t> Personal finance, news, media and entertainment</a:t>
            </a:r>
            <a:endParaRPr>
              <a:solidFill>
                <a:srgbClr val="000000"/>
              </a:solidFill>
            </a:endParaRPr>
          </a:p>
          <a:p>
            <a:pPr indent="0" lvl="0" marL="0" rtl="0" algn="l">
              <a:spcBef>
                <a:spcPts val="0"/>
              </a:spcBef>
              <a:spcAft>
                <a:spcPts val="0"/>
              </a:spcAft>
              <a:buNone/>
            </a:pPr>
            <a:r>
              <a:rPr b="1" lang="en">
                <a:solidFill>
                  <a:srgbClr val="000000"/>
                </a:solidFill>
              </a:rPr>
              <a:t>Hobbies: </a:t>
            </a:r>
            <a:r>
              <a:rPr lang="en">
                <a:solidFill>
                  <a:srgbClr val="000000"/>
                </a:solidFill>
              </a:rPr>
              <a:t>Regularly reads financial news, stays updated on global events, enjoys media content that informs and entertains.</a:t>
            </a:r>
            <a:endParaRPr>
              <a:solidFill>
                <a:srgbClr val="000000"/>
              </a:solidFill>
            </a:endParaRPr>
          </a:p>
          <a:p>
            <a:pPr indent="0" lvl="0" marL="0" rtl="0" algn="l">
              <a:spcBef>
                <a:spcPts val="0"/>
              </a:spcBef>
              <a:spcAft>
                <a:spcPts val="0"/>
              </a:spcAft>
              <a:buNone/>
            </a:pPr>
            <a:r>
              <a:rPr b="1" lang="en">
                <a:solidFill>
                  <a:srgbClr val="000000"/>
                </a:solidFill>
              </a:rPr>
              <a:t>Pain Points: </a:t>
            </a:r>
            <a:r>
              <a:rPr lang="en">
                <a:solidFill>
                  <a:srgbClr val="000000"/>
                </a:solidFill>
              </a:rPr>
              <a:t>Navigating complex financial landscapes, filtering through vast amounts of news for relevant information, balancing work and leisure.</a:t>
            </a:r>
            <a:endParaRPr>
              <a:solidFill>
                <a:srgbClr val="000000"/>
              </a:solidFill>
            </a:endParaRPr>
          </a:p>
          <a:p>
            <a:pPr indent="0" lvl="0" marL="0" rtl="0" algn="l">
              <a:spcBef>
                <a:spcPts val="0"/>
              </a:spcBef>
              <a:spcAft>
                <a:spcPts val="0"/>
              </a:spcAft>
              <a:buNone/>
            </a:pPr>
            <a:r>
              <a:rPr b="1" lang="en">
                <a:solidFill>
                  <a:srgbClr val="000000"/>
                </a:solidFill>
              </a:rPr>
              <a:t>Goals:</a:t>
            </a:r>
            <a:r>
              <a:rPr lang="en">
                <a:solidFill>
                  <a:srgbClr val="000000"/>
                </a:solidFill>
              </a:rPr>
              <a:t> Provide accurate financial advice, stay informed about current events, enjoy quality media content during downtime.</a:t>
            </a:r>
            <a:endParaRPr>
              <a:solidFill>
                <a:srgbClr val="000000"/>
              </a:solidFill>
            </a:endParaRPr>
          </a:p>
          <a:p>
            <a:pPr indent="0" lvl="0" marL="0" rtl="0" algn="l">
              <a:spcBef>
                <a:spcPts val="0"/>
              </a:spcBef>
              <a:spcAft>
                <a:spcPts val="0"/>
              </a:spcAft>
              <a:buNone/>
            </a:pPr>
            <a:r>
              <a:t/>
            </a:r>
            <a:endParaRPr sz="1300">
              <a:solidFill>
                <a:srgbClr val="000000"/>
              </a:solidFill>
            </a:endParaRPr>
          </a:p>
          <a:p>
            <a:pPr indent="0" lvl="0" marL="0" rtl="0" algn="l">
              <a:spcBef>
                <a:spcPts val="0"/>
              </a:spcBef>
              <a:spcAft>
                <a:spcPts val="0"/>
              </a:spcAft>
              <a:buNone/>
            </a:pPr>
            <a:r>
              <a:t/>
            </a:r>
            <a:endParaRPr sz="1100"/>
          </a:p>
        </p:txBody>
      </p:sp>
      <p:pic>
        <p:nvPicPr>
          <p:cNvPr id="917" name="Google Shape;917;p31"/>
          <p:cNvPicPr preferRelativeResize="0"/>
          <p:nvPr/>
        </p:nvPicPr>
        <p:blipFill>
          <a:blip r:embed="rId4">
            <a:alphaModFix/>
          </a:blip>
          <a:stretch>
            <a:fillRect/>
          </a:stretch>
        </p:blipFill>
        <p:spPr>
          <a:xfrm>
            <a:off x="7915200" y="4547250"/>
            <a:ext cx="744850" cy="3118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1" name="Shape 921"/>
        <p:cNvGrpSpPr/>
        <p:nvPr/>
      </p:nvGrpSpPr>
      <p:grpSpPr>
        <a:xfrm>
          <a:off x="0" y="0"/>
          <a:ext cx="0" cy="0"/>
          <a:chOff x="0" y="0"/>
          <a:chExt cx="0" cy="0"/>
        </a:xfrm>
      </p:grpSpPr>
      <p:pic>
        <p:nvPicPr>
          <p:cNvPr id="922" name="Google Shape;922;p32"/>
          <p:cNvPicPr preferRelativeResize="0"/>
          <p:nvPr/>
        </p:nvPicPr>
        <p:blipFill>
          <a:blip r:embed="rId3">
            <a:alphaModFix/>
          </a:blip>
          <a:stretch>
            <a:fillRect/>
          </a:stretch>
        </p:blipFill>
        <p:spPr>
          <a:xfrm>
            <a:off x="1566863" y="1307300"/>
            <a:ext cx="6010275" cy="3495675"/>
          </a:xfrm>
          <a:prstGeom prst="rect">
            <a:avLst/>
          </a:prstGeom>
          <a:noFill/>
          <a:ln>
            <a:noFill/>
          </a:ln>
        </p:spPr>
      </p:pic>
      <p:grpSp>
        <p:nvGrpSpPr>
          <p:cNvPr id="923" name="Google Shape;923;p32"/>
          <p:cNvGrpSpPr/>
          <p:nvPr/>
        </p:nvGrpSpPr>
        <p:grpSpPr>
          <a:xfrm>
            <a:off x="7935767" y="753069"/>
            <a:ext cx="990031" cy="1013340"/>
            <a:chOff x="8264880" y="1119240"/>
            <a:chExt cx="1865520" cy="1909440"/>
          </a:xfrm>
        </p:grpSpPr>
        <p:sp>
          <p:nvSpPr>
            <p:cNvPr id="924" name="Google Shape;924;p32"/>
            <p:cNvSpPr/>
            <p:nvPr/>
          </p:nvSpPr>
          <p:spPr>
            <a:xfrm>
              <a:off x="9336240" y="2202840"/>
              <a:ext cx="190080" cy="199080"/>
            </a:xfrm>
            <a:custGeom>
              <a:rect b="b" l="l" r="r" t="t"/>
              <a:pathLst>
                <a:path extrusionOk="0" h="553" w="528">
                  <a:moveTo>
                    <a:pt x="0" y="0"/>
                  </a:moveTo>
                  <a:lnTo>
                    <a:pt x="528" y="553"/>
                  </a:lnTo>
                  <a:lnTo>
                    <a:pt x="0" y="0"/>
                  </a:lnTo>
                  <a:close/>
                </a:path>
              </a:pathLst>
            </a:custGeom>
            <a:solidFill>
              <a:srgbClr val="FFFFFF"/>
            </a:solidFill>
            <a:ln cap="flat" cmpd="sng" w="19050">
              <a:solidFill>
                <a:schemeClr val="dk1"/>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925" name="Google Shape;925;p32"/>
            <p:cNvSpPr/>
            <p:nvPr/>
          </p:nvSpPr>
          <p:spPr>
            <a:xfrm>
              <a:off x="9298800" y="2167200"/>
              <a:ext cx="264960" cy="270360"/>
            </a:xfrm>
            <a:custGeom>
              <a:rect b="b" l="l" r="r" t="t"/>
              <a:pathLst>
                <a:path extrusionOk="0" h="751" w="736">
                  <a:moveTo>
                    <a:pt x="527" y="751"/>
                  </a:moveTo>
                  <a:lnTo>
                    <a:pt x="736" y="553"/>
                  </a:lnTo>
                  <a:lnTo>
                    <a:pt x="208" y="0"/>
                  </a:lnTo>
                  <a:lnTo>
                    <a:pt x="0" y="198"/>
                  </a:lnTo>
                  <a:lnTo>
                    <a:pt x="527" y="751"/>
                  </a:lnTo>
                  <a:close/>
                </a:path>
              </a:pathLst>
            </a:custGeom>
            <a:solidFill>
              <a:schemeClr val="lt1"/>
            </a:solidFill>
            <a:ln cap="flat" cmpd="sng" w="19050">
              <a:solidFill>
                <a:schemeClr val="dk1"/>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926" name="Google Shape;926;p32"/>
            <p:cNvSpPr/>
            <p:nvPr/>
          </p:nvSpPr>
          <p:spPr>
            <a:xfrm>
              <a:off x="9428400" y="2303640"/>
              <a:ext cx="702000" cy="725040"/>
            </a:xfrm>
            <a:custGeom>
              <a:rect b="b" l="l" r="r" t="t"/>
              <a:pathLst>
                <a:path extrusionOk="0" h="2014" w="1950">
                  <a:moveTo>
                    <a:pt x="1950" y="1606"/>
                  </a:moveTo>
                  <a:cubicBezTo>
                    <a:pt x="1950" y="1660"/>
                    <a:pt x="1930" y="1713"/>
                    <a:pt x="1889" y="1752"/>
                  </a:cubicBezTo>
                  <a:lnTo>
                    <a:pt x="1747" y="1887"/>
                  </a:lnTo>
                  <a:lnTo>
                    <a:pt x="1671" y="1959"/>
                  </a:lnTo>
                  <a:cubicBezTo>
                    <a:pt x="1591" y="2036"/>
                    <a:pt x="1460" y="2030"/>
                    <a:pt x="1380" y="1946"/>
                  </a:cubicBezTo>
                  <a:lnTo>
                    <a:pt x="0" y="499"/>
                  </a:lnTo>
                  <a:lnTo>
                    <a:pt x="1" y="207"/>
                  </a:lnTo>
                  <a:lnTo>
                    <a:pt x="72" y="139"/>
                  </a:lnTo>
                  <a:lnTo>
                    <a:pt x="72" y="139"/>
                  </a:lnTo>
                  <a:lnTo>
                    <a:pt x="218" y="0"/>
                  </a:lnTo>
                  <a:lnTo>
                    <a:pt x="510" y="13"/>
                  </a:lnTo>
                  <a:lnTo>
                    <a:pt x="1890" y="1461"/>
                  </a:lnTo>
                  <a:cubicBezTo>
                    <a:pt x="1929" y="1501"/>
                    <a:pt x="1949" y="1554"/>
                    <a:pt x="1950" y="1606"/>
                  </a:cubicBezTo>
                  <a:close/>
                </a:path>
              </a:pathLst>
            </a:custGeom>
            <a:solidFill>
              <a:schemeClr val="lt1"/>
            </a:solidFill>
            <a:ln cap="flat" cmpd="sng" w="19050">
              <a:solidFill>
                <a:schemeClr val="dk1"/>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927" name="Google Shape;927;p32"/>
            <p:cNvSpPr/>
            <p:nvPr/>
          </p:nvSpPr>
          <p:spPr>
            <a:xfrm>
              <a:off x="9428400" y="2483280"/>
              <a:ext cx="702000" cy="545400"/>
            </a:xfrm>
            <a:custGeom>
              <a:rect b="b" l="l" r="r" t="t"/>
              <a:pathLst>
                <a:path extrusionOk="0" h="1515" w="1950">
                  <a:moveTo>
                    <a:pt x="1950" y="1107"/>
                  </a:moveTo>
                  <a:cubicBezTo>
                    <a:pt x="1950" y="1161"/>
                    <a:pt x="1930" y="1214"/>
                    <a:pt x="1889" y="1253"/>
                  </a:cubicBezTo>
                  <a:lnTo>
                    <a:pt x="1747" y="1388"/>
                  </a:lnTo>
                  <a:lnTo>
                    <a:pt x="1671" y="1460"/>
                  </a:lnTo>
                  <a:cubicBezTo>
                    <a:pt x="1591" y="1537"/>
                    <a:pt x="1460" y="1531"/>
                    <a:pt x="1380" y="1447"/>
                  </a:cubicBezTo>
                  <a:lnTo>
                    <a:pt x="0" y="0"/>
                  </a:lnTo>
                  <a:lnTo>
                    <a:pt x="1950" y="1107"/>
                  </a:lnTo>
                  <a:close/>
                </a:path>
              </a:pathLst>
            </a:custGeom>
            <a:solidFill>
              <a:srgbClr val="3E282C"/>
            </a:solidFill>
            <a:ln cap="flat" cmpd="sng" w="19050">
              <a:solidFill>
                <a:schemeClr val="dk1"/>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928" name="Google Shape;928;p32"/>
            <p:cNvSpPr/>
            <p:nvPr/>
          </p:nvSpPr>
          <p:spPr>
            <a:xfrm>
              <a:off x="8338680" y="1193040"/>
              <a:ext cx="1150920" cy="1151280"/>
            </a:xfrm>
            <a:custGeom>
              <a:rect b="b" l="l" r="r" t="t"/>
              <a:pathLst>
                <a:path extrusionOk="0" h="3198" w="3197">
                  <a:moveTo>
                    <a:pt x="3197" y="1599"/>
                  </a:moveTo>
                  <a:cubicBezTo>
                    <a:pt x="3197" y="2404"/>
                    <a:pt x="2602" y="3070"/>
                    <a:pt x="1828" y="3181"/>
                  </a:cubicBezTo>
                  <a:cubicBezTo>
                    <a:pt x="1754" y="3192"/>
                    <a:pt x="1677" y="3198"/>
                    <a:pt x="1599" y="3198"/>
                  </a:cubicBezTo>
                  <a:cubicBezTo>
                    <a:pt x="1278" y="3198"/>
                    <a:pt x="979" y="3103"/>
                    <a:pt x="729" y="2940"/>
                  </a:cubicBezTo>
                  <a:cubicBezTo>
                    <a:pt x="622" y="2871"/>
                    <a:pt x="524" y="2789"/>
                    <a:pt x="437" y="2698"/>
                  </a:cubicBezTo>
                  <a:cubicBezTo>
                    <a:pt x="306" y="2558"/>
                    <a:pt x="198" y="2396"/>
                    <a:pt x="124" y="2216"/>
                  </a:cubicBezTo>
                  <a:cubicBezTo>
                    <a:pt x="44" y="2026"/>
                    <a:pt x="0" y="1818"/>
                    <a:pt x="0" y="1599"/>
                  </a:cubicBezTo>
                  <a:cubicBezTo>
                    <a:pt x="0" y="725"/>
                    <a:pt x="702" y="14"/>
                    <a:pt x="1573" y="1"/>
                  </a:cubicBezTo>
                  <a:cubicBezTo>
                    <a:pt x="1581" y="0"/>
                    <a:pt x="1590" y="0"/>
                    <a:pt x="1599" y="0"/>
                  </a:cubicBezTo>
                  <a:cubicBezTo>
                    <a:pt x="1789" y="0"/>
                    <a:pt x="1971" y="34"/>
                    <a:pt x="2140" y="94"/>
                  </a:cubicBezTo>
                  <a:cubicBezTo>
                    <a:pt x="2261" y="138"/>
                    <a:pt x="2374" y="195"/>
                    <a:pt x="2479" y="264"/>
                  </a:cubicBezTo>
                  <a:cubicBezTo>
                    <a:pt x="2798" y="475"/>
                    <a:pt x="3037" y="797"/>
                    <a:pt x="3141" y="1175"/>
                  </a:cubicBezTo>
                  <a:cubicBezTo>
                    <a:pt x="3178" y="1310"/>
                    <a:pt x="3197" y="1452"/>
                    <a:pt x="3197" y="1599"/>
                  </a:cubicBezTo>
                  <a:close/>
                </a:path>
              </a:pathLst>
            </a:custGeom>
            <a:solidFill>
              <a:schemeClr val="accent3"/>
            </a:solidFill>
            <a:ln cap="flat" cmpd="sng" w="19050">
              <a:solidFill>
                <a:schemeClr val="dk1"/>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929" name="Google Shape;929;p32"/>
            <p:cNvSpPr/>
            <p:nvPr/>
          </p:nvSpPr>
          <p:spPr>
            <a:xfrm>
              <a:off x="8264880" y="1119240"/>
              <a:ext cx="1298880" cy="1298520"/>
            </a:xfrm>
            <a:custGeom>
              <a:rect b="b" l="l" r="r" t="t"/>
              <a:pathLst>
                <a:path extrusionOk="0" h="3607" w="3608">
                  <a:moveTo>
                    <a:pt x="3152" y="2387"/>
                  </a:moveTo>
                  <a:cubicBezTo>
                    <a:pt x="2830" y="3130"/>
                    <a:pt x="1964" y="3473"/>
                    <a:pt x="1221" y="3152"/>
                  </a:cubicBezTo>
                  <a:cubicBezTo>
                    <a:pt x="478" y="2830"/>
                    <a:pt x="135" y="1964"/>
                    <a:pt x="456" y="1221"/>
                  </a:cubicBezTo>
                  <a:cubicBezTo>
                    <a:pt x="778" y="478"/>
                    <a:pt x="1644" y="135"/>
                    <a:pt x="2387" y="456"/>
                  </a:cubicBezTo>
                  <a:cubicBezTo>
                    <a:pt x="3130" y="778"/>
                    <a:pt x="3473" y="1644"/>
                    <a:pt x="3152" y="2387"/>
                  </a:cubicBezTo>
                  <a:moveTo>
                    <a:pt x="1088" y="3459"/>
                  </a:moveTo>
                  <a:cubicBezTo>
                    <a:pt x="2002" y="3854"/>
                    <a:pt x="3063" y="3434"/>
                    <a:pt x="3459" y="2520"/>
                  </a:cubicBezTo>
                  <a:cubicBezTo>
                    <a:pt x="3854" y="1606"/>
                    <a:pt x="3434" y="544"/>
                    <a:pt x="2520" y="149"/>
                  </a:cubicBezTo>
                  <a:cubicBezTo>
                    <a:pt x="1606" y="-246"/>
                    <a:pt x="544" y="174"/>
                    <a:pt x="149" y="1088"/>
                  </a:cubicBezTo>
                  <a:cubicBezTo>
                    <a:pt x="-247" y="2002"/>
                    <a:pt x="174" y="3064"/>
                    <a:pt x="1088" y="3459"/>
                  </a:cubicBezTo>
                  <a:close/>
                </a:path>
              </a:pathLst>
            </a:custGeom>
            <a:solidFill>
              <a:schemeClr val="accent2"/>
            </a:solidFill>
            <a:ln cap="flat" cmpd="sng" w="19050">
              <a:solidFill>
                <a:schemeClr val="dk1"/>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pic>
        <p:nvPicPr>
          <p:cNvPr id="930" name="Google Shape;930;p32"/>
          <p:cNvPicPr preferRelativeResize="0"/>
          <p:nvPr/>
        </p:nvPicPr>
        <p:blipFill>
          <a:blip r:embed="rId4">
            <a:alphaModFix/>
          </a:blip>
          <a:stretch>
            <a:fillRect/>
          </a:stretch>
        </p:blipFill>
        <p:spPr>
          <a:xfrm>
            <a:off x="7808850" y="4482875"/>
            <a:ext cx="819150" cy="342900"/>
          </a:xfrm>
          <a:prstGeom prst="rect">
            <a:avLst/>
          </a:prstGeom>
          <a:noFill/>
          <a:ln>
            <a:noFill/>
          </a:ln>
        </p:spPr>
      </p:pic>
      <p:sp>
        <p:nvSpPr>
          <p:cNvPr id="931" name="Google Shape;931;p32"/>
          <p:cNvSpPr txBox="1"/>
          <p:nvPr/>
        </p:nvSpPr>
        <p:spPr>
          <a:xfrm>
            <a:off x="1050075" y="660800"/>
            <a:ext cx="72501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800">
                <a:solidFill>
                  <a:schemeClr val="dk1"/>
                </a:solidFill>
                <a:latin typeface="Days One"/>
                <a:ea typeface="Days One"/>
                <a:cs typeface="Days One"/>
                <a:sym typeface="Days One"/>
              </a:rPr>
              <a:t>Top 10 Performing Audiences</a:t>
            </a:r>
            <a:endParaRPr b="1" sz="2800">
              <a:solidFill>
                <a:schemeClr val="dk1"/>
              </a:solidFill>
              <a:latin typeface="Days One"/>
              <a:ea typeface="Days One"/>
              <a:cs typeface="Days One"/>
              <a:sym typeface="Days One"/>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5" name="Shape 935"/>
        <p:cNvGrpSpPr/>
        <p:nvPr/>
      </p:nvGrpSpPr>
      <p:grpSpPr>
        <a:xfrm>
          <a:off x="0" y="0"/>
          <a:ext cx="0" cy="0"/>
          <a:chOff x="0" y="0"/>
          <a:chExt cx="0" cy="0"/>
        </a:xfrm>
      </p:grpSpPr>
      <p:sp>
        <p:nvSpPr>
          <p:cNvPr id="936" name="Google Shape;936;p33"/>
          <p:cNvSpPr txBox="1"/>
          <p:nvPr>
            <p:ph type="title"/>
          </p:nvPr>
        </p:nvSpPr>
        <p:spPr>
          <a:xfrm>
            <a:off x="593225" y="847825"/>
            <a:ext cx="5751000" cy="2424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0" lang="en" sz="1500"/>
              <a:t>Key Insights</a:t>
            </a:r>
            <a:endParaRPr b="0" sz="1500"/>
          </a:p>
          <a:p>
            <a:pPr indent="0" lvl="0" marL="0" rtl="0" algn="l">
              <a:spcBef>
                <a:spcPts val="0"/>
              </a:spcBef>
              <a:spcAft>
                <a:spcPts val="0"/>
              </a:spcAft>
              <a:buNone/>
            </a:pPr>
            <a:r>
              <a:rPr lang="en"/>
              <a:t>Location</a:t>
            </a:r>
            <a:endParaRPr/>
          </a:p>
        </p:txBody>
      </p:sp>
      <p:pic>
        <p:nvPicPr>
          <p:cNvPr id="937" name="Google Shape;937;p33"/>
          <p:cNvPicPr preferRelativeResize="0"/>
          <p:nvPr/>
        </p:nvPicPr>
        <p:blipFill>
          <a:blip r:embed="rId3">
            <a:alphaModFix/>
          </a:blip>
          <a:stretch>
            <a:fillRect/>
          </a:stretch>
        </p:blipFill>
        <p:spPr>
          <a:xfrm>
            <a:off x="7808850" y="4482875"/>
            <a:ext cx="819150" cy="342900"/>
          </a:xfrm>
          <a:prstGeom prst="rect">
            <a:avLst/>
          </a:prstGeom>
          <a:noFill/>
          <a:ln>
            <a:noFill/>
          </a:ln>
        </p:spPr>
      </p:pic>
      <p:pic>
        <p:nvPicPr>
          <p:cNvPr descr="two lemons are standing next to each other with the caption &quot; when you find someone just as weird as you &quot; above them (Provided by Tenor)" id="938" name="Google Shape;938;p33"/>
          <p:cNvPicPr preferRelativeResize="0"/>
          <p:nvPr/>
        </p:nvPicPr>
        <p:blipFill>
          <a:blip r:embed="rId4">
            <a:alphaModFix/>
          </a:blip>
          <a:stretch>
            <a:fillRect/>
          </a:stretch>
        </p:blipFill>
        <p:spPr>
          <a:xfrm>
            <a:off x="3382700" y="1497129"/>
            <a:ext cx="3273225" cy="28197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2" name="Shape 942"/>
        <p:cNvGrpSpPr/>
        <p:nvPr/>
      </p:nvGrpSpPr>
      <p:grpSpPr>
        <a:xfrm>
          <a:off x="0" y="0"/>
          <a:ext cx="0" cy="0"/>
          <a:chOff x="0" y="0"/>
          <a:chExt cx="0" cy="0"/>
        </a:xfrm>
      </p:grpSpPr>
      <p:pic>
        <p:nvPicPr>
          <p:cNvPr id="943" name="Google Shape;943;p34"/>
          <p:cNvPicPr preferRelativeResize="0"/>
          <p:nvPr/>
        </p:nvPicPr>
        <p:blipFill>
          <a:blip r:embed="rId3">
            <a:alphaModFix/>
          </a:blip>
          <a:stretch>
            <a:fillRect/>
          </a:stretch>
        </p:blipFill>
        <p:spPr>
          <a:xfrm>
            <a:off x="2008225" y="850650"/>
            <a:ext cx="5127552" cy="3833149"/>
          </a:xfrm>
          <a:prstGeom prst="rect">
            <a:avLst/>
          </a:prstGeom>
          <a:noFill/>
          <a:ln>
            <a:noFill/>
          </a:ln>
        </p:spPr>
      </p:pic>
      <p:sp>
        <p:nvSpPr>
          <p:cNvPr id="944" name="Google Shape;944;p34"/>
          <p:cNvSpPr txBox="1"/>
          <p:nvPr/>
        </p:nvSpPr>
        <p:spPr>
          <a:xfrm>
            <a:off x="458450" y="1702675"/>
            <a:ext cx="1524300" cy="2129100"/>
          </a:xfrm>
          <a:prstGeom prst="rect">
            <a:avLst/>
          </a:prstGeom>
          <a:noFill/>
          <a:ln>
            <a:noFill/>
          </a:ln>
        </p:spPr>
        <p:txBody>
          <a:bodyPr anchorCtr="0" anchor="t" bIns="91425" lIns="91425" spcFirstLastPara="1" rIns="91425" wrap="square" tIns="91425">
            <a:noAutofit/>
          </a:bodyPr>
          <a:lstStyle/>
          <a:p>
            <a:pPr indent="-292100" lvl="0" marL="457200" rtl="0" algn="l">
              <a:spcBef>
                <a:spcPts val="0"/>
              </a:spcBef>
              <a:spcAft>
                <a:spcPts val="0"/>
              </a:spcAft>
              <a:buClr>
                <a:schemeClr val="dk1"/>
              </a:buClr>
              <a:buSzPts val="1000"/>
              <a:buFont typeface="Lato"/>
              <a:buChar char="●"/>
            </a:pPr>
            <a:r>
              <a:rPr b="1" lang="en" sz="1000">
                <a:solidFill>
                  <a:schemeClr val="dk1"/>
                </a:solidFill>
                <a:latin typeface="Lato"/>
                <a:ea typeface="Lato"/>
                <a:cs typeface="Lato"/>
                <a:sym typeface="Lato"/>
              </a:rPr>
              <a:t>15 States involved in total Ad campaign.</a:t>
            </a:r>
            <a:endParaRPr b="1" sz="1000">
              <a:solidFill>
                <a:schemeClr val="dk1"/>
              </a:solidFill>
              <a:latin typeface="Lato"/>
              <a:ea typeface="Lato"/>
              <a:cs typeface="Lato"/>
              <a:sym typeface="Lato"/>
            </a:endParaRPr>
          </a:p>
          <a:p>
            <a:pPr indent="0" lvl="0" marL="0" rtl="0" algn="l">
              <a:spcBef>
                <a:spcPts val="0"/>
              </a:spcBef>
              <a:spcAft>
                <a:spcPts val="0"/>
              </a:spcAft>
              <a:buNone/>
            </a:pPr>
            <a:r>
              <a:t/>
            </a:r>
            <a:endParaRPr b="1" sz="1000">
              <a:solidFill>
                <a:schemeClr val="dk1"/>
              </a:solidFill>
              <a:latin typeface="Lato"/>
              <a:ea typeface="Lato"/>
              <a:cs typeface="Lato"/>
              <a:sym typeface="Lato"/>
            </a:endParaRPr>
          </a:p>
          <a:p>
            <a:pPr indent="-292100" lvl="0" marL="457200" rtl="0" algn="l">
              <a:spcBef>
                <a:spcPts val="0"/>
              </a:spcBef>
              <a:spcAft>
                <a:spcPts val="0"/>
              </a:spcAft>
              <a:buClr>
                <a:schemeClr val="dk1"/>
              </a:buClr>
              <a:buSzPts val="1000"/>
              <a:buFont typeface="Lato"/>
              <a:buChar char="●"/>
            </a:pPr>
            <a:r>
              <a:rPr b="1" lang="en" sz="1000">
                <a:solidFill>
                  <a:schemeClr val="dk1"/>
                </a:solidFill>
                <a:latin typeface="Lato"/>
                <a:ea typeface="Lato"/>
                <a:cs typeface="Lato"/>
                <a:sym typeface="Lato"/>
              </a:rPr>
              <a:t>Majority of Ad spend was invested in the midwest, south and east coast regions of the United States.</a:t>
            </a:r>
            <a:endParaRPr b="1" sz="1000">
              <a:solidFill>
                <a:schemeClr val="dk1"/>
              </a:solidFill>
              <a:latin typeface="Lato"/>
              <a:ea typeface="Lato"/>
              <a:cs typeface="Lato"/>
              <a:sym typeface="La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8" name="Shape 948"/>
        <p:cNvGrpSpPr/>
        <p:nvPr/>
      </p:nvGrpSpPr>
      <p:grpSpPr>
        <a:xfrm>
          <a:off x="0" y="0"/>
          <a:ext cx="0" cy="0"/>
          <a:chOff x="0" y="0"/>
          <a:chExt cx="0" cy="0"/>
        </a:xfrm>
      </p:grpSpPr>
      <p:pic>
        <p:nvPicPr>
          <p:cNvPr id="949" name="Google Shape;949;p35"/>
          <p:cNvPicPr preferRelativeResize="0"/>
          <p:nvPr/>
        </p:nvPicPr>
        <p:blipFill>
          <a:blip r:embed="rId3">
            <a:alphaModFix/>
          </a:blip>
          <a:stretch>
            <a:fillRect/>
          </a:stretch>
        </p:blipFill>
        <p:spPr>
          <a:xfrm>
            <a:off x="2016337" y="952500"/>
            <a:ext cx="5372664" cy="3651500"/>
          </a:xfrm>
          <a:prstGeom prst="rect">
            <a:avLst/>
          </a:prstGeom>
          <a:noFill/>
          <a:ln>
            <a:noFill/>
          </a:ln>
        </p:spPr>
      </p:pic>
      <p:sp>
        <p:nvSpPr>
          <p:cNvPr id="950" name="Google Shape;950;p35"/>
          <p:cNvSpPr txBox="1"/>
          <p:nvPr/>
        </p:nvSpPr>
        <p:spPr>
          <a:xfrm>
            <a:off x="478925" y="1405575"/>
            <a:ext cx="1419900" cy="2791200"/>
          </a:xfrm>
          <a:prstGeom prst="rect">
            <a:avLst/>
          </a:prstGeom>
          <a:noFill/>
          <a:ln>
            <a:noFill/>
          </a:ln>
        </p:spPr>
        <p:txBody>
          <a:bodyPr anchorCtr="0" anchor="ctr" bIns="91425" lIns="91425" spcFirstLastPara="1" rIns="91425" wrap="square" tIns="91425">
            <a:noAutofit/>
          </a:bodyPr>
          <a:lstStyle/>
          <a:p>
            <a:pPr indent="-292100" lvl="0" marL="457200" rtl="0" algn="l">
              <a:spcBef>
                <a:spcPts val="0"/>
              </a:spcBef>
              <a:spcAft>
                <a:spcPts val="0"/>
              </a:spcAft>
              <a:buClr>
                <a:schemeClr val="dk1"/>
              </a:buClr>
              <a:buSzPts val="1000"/>
              <a:buFont typeface="Lato"/>
              <a:buChar char="●"/>
            </a:pPr>
            <a:r>
              <a:rPr b="1" lang="en" sz="1000">
                <a:solidFill>
                  <a:schemeClr val="dk1"/>
                </a:solidFill>
                <a:latin typeface="Lato"/>
                <a:ea typeface="Lato"/>
                <a:cs typeface="Lato"/>
                <a:sym typeface="Lato"/>
              </a:rPr>
              <a:t>Uneven allocation of total Ad spend in relation to region and by state.</a:t>
            </a:r>
            <a:endParaRPr b="1" sz="1000">
              <a:solidFill>
                <a:schemeClr val="dk1"/>
              </a:solidFill>
              <a:latin typeface="Lato"/>
              <a:ea typeface="Lato"/>
              <a:cs typeface="Lato"/>
              <a:sym typeface="Lato"/>
            </a:endParaRPr>
          </a:p>
          <a:p>
            <a:pPr indent="0" lvl="0" marL="0" rtl="0" algn="l">
              <a:spcBef>
                <a:spcPts val="0"/>
              </a:spcBef>
              <a:spcAft>
                <a:spcPts val="0"/>
              </a:spcAft>
              <a:buNone/>
            </a:pPr>
            <a:r>
              <a:t/>
            </a:r>
            <a:endParaRPr b="1" sz="1000">
              <a:solidFill>
                <a:schemeClr val="dk1"/>
              </a:solidFill>
              <a:latin typeface="Lato"/>
              <a:ea typeface="Lato"/>
              <a:cs typeface="Lato"/>
              <a:sym typeface="Lato"/>
            </a:endParaRPr>
          </a:p>
          <a:p>
            <a:pPr indent="-292100" lvl="0" marL="457200" rtl="0" algn="l">
              <a:spcBef>
                <a:spcPts val="0"/>
              </a:spcBef>
              <a:spcAft>
                <a:spcPts val="0"/>
              </a:spcAft>
              <a:buClr>
                <a:schemeClr val="dk1"/>
              </a:buClr>
              <a:buSzPts val="1000"/>
              <a:buFont typeface="Lato"/>
              <a:buChar char="●"/>
            </a:pPr>
            <a:r>
              <a:rPr b="1" lang="en" sz="1000">
                <a:solidFill>
                  <a:schemeClr val="dk1"/>
                </a:solidFill>
                <a:latin typeface="Lato"/>
                <a:ea typeface="Lato"/>
                <a:cs typeface="Lato"/>
                <a:sym typeface="Lato"/>
              </a:rPr>
              <a:t>Illinois had the highest total % of gross cost at 24.55%.</a:t>
            </a:r>
            <a:endParaRPr b="1" sz="1000">
              <a:solidFill>
                <a:schemeClr val="dk1"/>
              </a:solidFill>
              <a:latin typeface="Lato"/>
              <a:ea typeface="Lato"/>
              <a:cs typeface="Lato"/>
              <a:sym typeface="La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4" name="Shape 954"/>
        <p:cNvGrpSpPr/>
        <p:nvPr/>
      </p:nvGrpSpPr>
      <p:grpSpPr>
        <a:xfrm>
          <a:off x="0" y="0"/>
          <a:ext cx="0" cy="0"/>
          <a:chOff x="0" y="0"/>
          <a:chExt cx="0" cy="0"/>
        </a:xfrm>
      </p:grpSpPr>
      <p:pic>
        <p:nvPicPr>
          <p:cNvPr id="955" name="Google Shape;955;p36"/>
          <p:cNvPicPr preferRelativeResize="0"/>
          <p:nvPr/>
        </p:nvPicPr>
        <p:blipFill>
          <a:blip r:embed="rId3">
            <a:alphaModFix/>
          </a:blip>
          <a:stretch>
            <a:fillRect/>
          </a:stretch>
        </p:blipFill>
        <p:spPr>
          <a:xfrm>
            <a:off x="667375" y="1841350"/>
            <a:ext cx="7190800" cy="2004300"/>
          </a:xfrm>
          <a:prstGeom prst="rect">
            <a:avLst/>
          </a:prstGeom>
          <a:noFill/>
          <a:ln>
            <a:noFill/>
          </a:ln>
        </p:spPr>
      </p:pic>
      <p:sp>
        <p:nvSpPr>
          <p:cNvPr id="956" name="Google Shape;956;p36"/>
          <p:cNvSpPr txBox="1"/>
          <p:nvPr/>
        </p:nvSpPr>
        <p:spPr>
          <a:xfrm>
            <a:off x="880575" y="876100"/>
            <a:ext cx="6764400" cy="753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700" u="sng">
                <a:solidFill>
                  <a:schemeClr val="dk1"/>
                </a:solidFill>
                <a:latin typeface="Lato"/>
                <a:ea typeface="Lato"/>
                <a:cs typeface="Lato"/>
                <a:sym typeface="Lato"/>
              </a:rPr>
              <a:t>Performance Analysis by State</a:t>
            </a:r>
            <a:endParaRPr b="1" sz="1700" u="sng">
              <a:solidFill>
                <a:schemeClr val="dk1"/>
              </a:solidFill>
              <a:latin typeface="Lato"/>
              <a:ea typeface="Lato"/>
              <a:cs typeface="Lato"/>
              <a:sym typeface="Lato"/>
            </a:endParaRPr>
          </a:p>
        </p:txBody>
      </p:sp>
      <p:sp>
        <p:nvSpPr>
          <p:cNvPr id="957" name="Google Shape;957;p36"/>
          <p:cNvSpPr/>
          <p:nvPr/>
        </p:nvSpPr>
        <p:spPr>
          <a:xfrm>
            <a:off x="621425" y="1966125"/>
            <a:ext cx="7263600" cy="499200"/>
          </a:xfrm>
          <a:prstGeom prst="roundRect">
            <a:avLst>
              <a:gd fmla="val 16667" name="adj"/>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1" name="Shape 961"/>
        <p:cNvGrpSpPr/>
        <p:nvPr/>
      </p:nvGrpSpPr>
      <p:grpSpPr>
        <a:xfrm>
          <a:off x="0" y="0"/>
          <a:ext cx="0" cy="0"/>
          <a:chOff x="0" y="0"/>
          <a:chExt cx="0" cy="0"/>
        </a:xfrm>
      </p:grpSpPr>
      <p:pic>
        <p:nvPicPr>
          <p:cNvPr id="962" name="Google Shape;962;p37"/>
          <p:cNvPicPr preferRelativeResize="0"/>
          <p:nvPr/>
        </p:nvPicPr>
        <p:blipFill>
          <a:blip r:embed="rId3">
            <a:alphaModFix/>
          </a:blip>
          <a:stretch>
            <a:fillRect/>
          </a:stretch>
        </p:blipFill>
        <p:spPr>
          <a:xfrm>
            <a:off x="651575" y="1868950"/>
            <a:ext cx="7210425" cy="2009775"/>
          </a:xfrm>
          <a:prstGeom prst="rect">
            <a:avLst/>
          </a:prstGeom>
          <a:noFill/>
          <a:ln>
            <a:noFill/>
          </a:ln>
        </p:spPr>
      </p:pic>
      <p:sp>
        <p:nvSpPr>
          <p:cNvPr id="963" name="Google Shape;963;p37"/>
          <p:cNvSpPr/>
          <p:nvPr/>
        </p:nvSpPr>
        <p:spPr>
          <a:xfrm>
            <a:off x="595950" y="2017050"/>
            <a:ext cx="7292700" cy="356400"/>
          </a:xfrm>
          <a:prstGeom prst="roundRect">
            <a:avLst>
              <a:gd fmla="val 16667" name="adj"/>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964" name="Google Shape;964;p37"/>
          <p:cNvSpPr txBox="1"/>
          <p:nvPr/>
        </p:nvSpPr>
        <p:spPr>
          <a:xfrm>
            <a:off x="874588" y="881200"/>
            <a:ext cx="6764400" cy="753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700" u="sng">
                <a:solidFill>
                  <a:schemeClr val="dk1"/>
                </a:solidFill>
                <a:latin typeface="Lato"/>
                <a:ea typeface="Lato"/>
                <a:cs typeface="Lato"/>
                <a:sym typeface="Lato"/>
              </a:rPr>
              <a:t>Top 3 Most Cost </a:t>
            </a:r>
            <a:r>
              <a:rPr b="1" lang="en" sz="1700" u="sng">
                <a:solidFill>
                  <a:schemeClr val="dk1"/>
                </a:solidFill>
                <a:latin typeface="Lato"/>
                <a:ea typeface="Lato"/>
                <a:cs typeface="Lato"/>
                <a:sym typeface="Lato"/>
              </a:rPr>
              <a:t>Effective States</a:t>
            </a:r>
            <a:endParaRPr b="1" sz="1700" u="sng">
              <a:solidFill>
                <a:schemeClr val="dk1"/>
              </a:solidFill>
              <a:latin typeface="Lato"/>
              <a:ea typeface="Lato"/>
              <a:cs typeface="Lato"/>
              <a:sym typeface="Lat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8" name="Shape 968"/>
        <p:cNvGrpSpPr/>
        <p:nvPr/>
      </p:nvGrpSpPr>
      <p:grpSpPr>
        <a:xfrm>
          <a:off x="0" y="0"/>
          <a:ext cx="0" cy="0"/>
          <a:chOff x="0" y="0"/>
          <a:chExt cx="0" cy="0"/>
        </a:xfrm>
      </p:grpSpPr>
      <p:pic>
        <p:nvPicPr>
          <p:cNvPr id="969" name="Google Shape;969;p38"/>
          <p:cNvPicPr preferRelativeResize="0"/>
          <p:nvPr/>
        </p:nvPicPr>
        <p:blipFill>
          <a:blip r:embed="rId3">
            <a:alphaModFix/>
          </a:blip>
          <a:stretch>
            <a:fillRect/>
          </a:stretch>
        </p:blipFill>
        <p:spPr>
          <a:xfrm>
            <a:off x="1128825" y="1568150"/>
            <a:ext cx="6400325" cy="2172150"/>
          </a:xfrm>
          <a:prstGeom prst="rect">
            <a:avLst/>
          </a:prstGeom>
          <a:noFill/>
          <a:ln>
            <a:noFill/>
          </a:ln>
        </p:spPr>
      </p:pic>
      <p:sp>
        <p:nvSpPr>
          <p:cNvPr id="970" name="Google Shape;970;p38"/>
          <p:cNvSpPr/>
          <p:nvPr/>
        </p:nvSpPr>
        <p:spPr>
          <a:xfrm>
            <a:off x="987350" y="2059050"/>
            <a:ext cx="6650100" cy="473100"/>
          </a:xfrm>
          <a:prstGeom prst="roundRect">
            <a:avLst>
              <a:gd fmla="val 16667" name="adj"/>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971" name="Google Shape;971;p38"/>
          <p:cNvSpPr txBox="1"/>
          <p:nvPr/>
        </p:nvSpPr>
        <p:spPr>
          <a:xfrm>
            <a:off x="946775" y="814250"/>
            <a:ext cx="6764400" cy="753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700" u="sng">
                <a:solidFill>
                  <a:schemeClr val="dk1"/>
                </a:solidFill>
                <a:latin typeface="Lato"/>
                <a:ea typeface="Lato"/>
                <a:cs typeface="Lato"/>
                <a:sym typeface="Lato"/>
              </a:rPr>
              <a:t>Devices’ Primary and Secondary Goal by States</a:t>
            </a:r>
            <a:endParaRPr b="1" sz="1700" u="sng">
              <a:solidFill>
                <a:schemeClr val="dk1"/>
              </a:solidFill>
              <a:latin typeface="Lato"/>
              <a:ea typeface="Lato"/>
              <a:cs typeface="Lato"/>
              <a:sym typeface="Lato"/>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5" name="Shape 975"/>
        <p:cNvGrpSpPr/>
        <p:nvPr/>
      </p:nvGrpSpPr>
      <p:grpSpPr>
        <a:xfrm>
          <a:off x="0" y="0"/>
          <a:ext cx="0" cy="0"/>
          <a:chOff x="0" y="0"/>
          <a:chExt cx="0" cy="0"/>
        </a:xfrm>
      </p:grpSpPr>
      <p:pic>
        <p:nvPicPr>
          <p:cNvPr id="976" name="Google Shape;976;p39"/>
          <p:cNvPicPr preferRelativeResize="0"/>
          <p:nvPr/>
        </p:nvPicPr>
        <p:blipFill>
          <a:blip r:embed="rId3">
            <a:alphaModFix/>
          </a:blip>
          <a:stretch>
            <a:fillRect/>
          </a:stretch>
        </p:blipFill>
        <p:spPr>
          <a:xfrm>
            <a:off x="1656425" y="1300200"/>
            <a:ext cx="5831126" cy="2543125"/>
          </a:xfrm>
          <a:prstGeom prst="rect">
            <a:avLst/>
          </a:prstGeom>
          <a:noFill/>
          <a:ln>
            <a:noFill/>
          </a:ln>
        </p:spPr>
      </p:pic>
      <p:sp>
        <p:nvSpPr>
          <p:cNvPr id="977" name="Google Shape;977;p39"/>
          <p:cNvSpPr/>
          <p:nvPr/>
        </p:nvSpPr>
        <p:spPr>
          <a:xfrm>
            <a:off x="1556525" y="1757050"/>
            <a:ext cx="6034500" cy="566100"/>
          </a:xfrm>
          <a:prstGeom prst="roundRect">
            <a:avLst>
              <a:gd fmla="val 16667" name="adj"/>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978" name="Google Shape;978;p39"/>
          <p:cNvSpPr txBox="1"/>
          <p:nvPr/>
        </p:nvSpPr>
        <p:spPr>
          <a:xfrm>
            <a:off x="1189775" y="625650"/>
            <a:ext cx="6764400" cy="753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700" u="sng">
                <a:solidFill>
                  <a:schemeClr val="dk1"/>
                </a:solidFill>
                <a:latin typeface="Lato"/>
                <a:ea typeface="Lato"/>
                <a:cs typeface="Lato"/>
                <a:sym typeface="Lato"/>
              </a:rPr>
              <a:t>Devices’ Primary and Secondary Goal by States</a:t>
            </a:r>
            <a:endParaRPr b="1" sz="1700" u="sng">
              <a:solidFill>
                <a:schemeClr val="dk1"/>
              </a:solidFill>
              <a:latin typeface="Lato"/>
              <a:ea typeface="Lato"/>
              <a:cs typeface="Lato"/>
              <a:sym typeface="La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6" name="Shape 806"/>
        <p:cNvGrpSpPr/>
        <p:nvPr/>
      </p:nvGrpSpPr>
      <p:grpSpPr>
        <a:xfrm>
          <a:off x="0" y="0"/>
          <a:ext cx="0" cy="0"/>
          <a:chOff x="0" y="0"/>
          <a:chExt cx="0" cy="0"/>
        </a:xfrm>
      </p:grpSpPr>
      <p:sp>
        <p:nvSpPr>
          <p:cNvPr id="807" name="Google Shape;807;p22"/>
          <p:cNvSpPr txBox="1"/>
          <p:nvPr>
            <p:ph idx="15" type="title"/>
          </p:nvPr>
        </p:nvSpPr>
        <p:spPr>
          <a:xfrm>
            <a:off x="896750" y="941350"/>
            <a:ext cx="73512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Ad-Venture Time: Meet The Team!</a:t>
            </a:r>
            <a:endParaRPr/>
          </a:p>
        </p:txBody>
      </p:sp>
      <p:sp>
        <p:nvSpPr>
          <p:cNvPr id="808" name="Google Shape;808;p22"/>
          <p:cNvSpPr txBox="1"/>
          <p:nvPr>
            <p:ph type="title"/>
          </p:nvPr>
        </p:nvSpPr>
        <p:spPr>
          <a:xfrm>
            <a:off x="1074750" y="1682924"/>
            <a:ext cx="975600" cy="944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Pic</a:t>
            </a:r>
            <a:endParaRPr/>
          </a:p>
        </p:txBody>
      </p:sp>
      <p:sp>
        <p:nvSpPr>
          <p:cNvPr id="809" name="Google Shape;809;p22"/>
          <p:cNvSpPr txBox="1"/>
          <p:nvPr>
            <p:ph idx="5" type="title"/>
          </p:nvPr>
        </p:nvSpPr>
        <p:spPr>
          <a:xfrm>
            <a:off x="1074750" y="3047026"/>
            <a:ext cx="975600" cy="941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Pic</a:t>
            </a:r>
            <a:endParaRPr/>
          </a:p>
        </p:txBody>
      </p:sp>
      <p:sp>
        <p:nvSpPr>
          <p:cNvPr id="810" name="Google Shape;810;p22"/>
          <p:cNvSpPr txBox="1"/>
          <p:nvPr>
            <p:ph idx="6" type="title"/>
          </p:nvPr>
        </p:nvSpPr>
        <p:spPr>
          <a:xfrm>
            <a:off x="4853776" y="1683558"/>
            <a:ext cx="978300" cy="941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Pic</a:t>
            </a:r>
            <a:endParaRPr/>
          </a:p>
        </p:txBody>
      </p:sp>
      <p:sp>
        <p:nvSpPr>
          <p:cNvPr id="811" name="Google Shape;811;p22"/>
          <p:cNvSpPr txBox="1"/>
          <p:nvPr>
            <p:ph idx="7" type="title"/>
          </p:nvPr>
        </p:nvSpPr>
        <p:spPr>
          <a:xfrm>
            <a:off x="4853776" y="2794747"/>
            <a:ext cx="978300" cy="941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Pic</a:t>
            </a:r>
            <a:endParaRPr/>
          </a:p>
        </p:txBody>
      </p:sp>
      <p:sp>
        <p:nvSpPr>
          <p:cNvPr id="812" name="Google Shape;812;p22"/>
          <p:cNvSpPr txBox="1"/>
          <p:nvPr>
            <p:ph idx="8" type="subTitle"/>
          </p:nvPr>
        </p:nvSpPr>
        <p:spPr>
          <a:xfrm>
            <a:off x="2050350" y="1713403"/>
            <a:ext cx="2381400" cy="944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400"/>
              <a:t>Kimberly Cruz</a:t>
            </a:r>
            <a:endParaRPr sz="1400"/>
          </a:p>
          <a:p>
            <a:pPr indent="0" lvl="0" marL="0" rtl="0" algn="l">
              <a:spcBef>
                <a:spcPts val="0"/>
              </a:spcBef>
              <a:spcAft>
                <a:spcPts val="0"/>
              </a:spcAft>
              <a:buNone/>
            </a:pPr>
            <a:r>
              <a:rPr lang="en" sz="1400"/>
              <a:t>Audience Analyst</a:t>
            </a:r>
            <a:endParaRPr sz="1400"/>
          </a:p>
        </p:txBody>
      </p:sp>
      <p:sp>
        <p:nvSpPr>
          <p:cNvPr id="813" name="Google Shape;813;p22"/>
          <p:cNvSpPr txBox="1"/>
          <p:nvPr>
            <p:ph idx="9" type="subTitle"/>
          </p:nvPr>
        </p:nvSpPr>
        <p:spPr>
          <a:xfrm>
            <a:off x="2050350" y="3079127"/>
            <a:ext cx="2381400" cy="909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400"/>
              <a:t>Nancy Rosa</a:t>
            </a:r>
            <a:endParaRPr sz="1400"/>
          </a:p>
          <a:p>
            <a:pPr indent="0" lvl="0" marL="0" rtl="0" algn="l">
              <a:spcBef>
                <a:spcPts val="0"/>
              </a:spcBef>
              <a:spcAft>
                <a:spcPts val="0"/>
              </a:spcAft>
              <a:buNone/>
            </a:pPr>
            <a:r>
              <a:rPr lang="en" sz="1400"/>
              <a:t>Creative Analyst</a:t>
            </a:r>
            <a:endParaRPr sz="1400"/>
          </a:p>
        </p:txBody>
      </p:sp>
      <p:sp>
        <p:nvSpPr>
          <p:cNvPr id="814" name="Google Shape;814;p22"/>
          <p:cNvSpPr txBox="1"/>
          <p:nvPr>
            <p:ph idx="13" type="subTitle"/>
          </p:nvPr>
        </p:nvSpPr>
        <p:spPr>
          <a:xfrm>
            <a:off x="5832075" y="1715800"/>
            <a:ext cx="2381400" cy="909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400"/>
              <a:t>Scott Bond</a:t>
            </a:r>
            <a:endParaRPr sz="1400"/>
          </a:p>
          <a:p>
            <a:pPr indent="0" lvl="0" marL="0" rtl="0" algn="l">
              <a:spcBef>
                <a:spcPts val="0"/>
              </a:spcBef>
              <a:spcAft>
                <a:spcPts val="0"/>
              </a:spcAft>
              <a:buNone/>
            </a:pPr>
            <a:r>
              <a:rPr lang="en" sz="1400"/>
              <a:t>Location</a:t>
            </a:r>
            <a:r>
              <a:rPr lang="en" sz="1400"/>
              <a:t> Analyst</a:t>
            </a:r>
            <a:endParaRPr sz="1400"/>
          </a:p>
        </p:txBody>
      </p:sp>
      <p:sp>
        <p:nvSpPr>
          <p:cNvPr id="815" name="Google Shape;815;p22"/>
          <p:cNvSpPr txBox="1"/>
          <p:nvPr>
            <p:ph idx="14" type="subTitle"/>
          </p:nvPr>
        </p:nvSpPr>
        <p:spPr>
          <a:xfrm>
            <a:off x="5832075" y="3044625"/>
            <a:ext cx="2457600" cy="909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400"/>
              <a:t>Jose Villa</a:t>
            </a:r>
            <a:endParaRPr sz="1400"/>
          </a:p>
          <a:p>
            <a:pPr indent="0" lvl="0" marL="0" rtl="0" algn="l">
              <a:spcBef>
                <a:spcPts val="0"/>
              </a:spcBef>
              <a:spcAft>
                <a:spcPts val="0"/>
              </a:spcAft>
              <a:buNone/>
            </a:pPr>
            <a:r>
              <a:rPr lang="en" sz="1400"/>
              <a:t>Eilani Aguilar</a:t>
            </a:r>
            <a:endParaRPr sz="1400"/>
          </a:p>
          <a:p>
            <a:pPr indent="0" lvl="0" marL="0" rtl="0" algn="l">
              <a:spcBef>
                <a:spcPts val="0"/>
              </a:spcBef>
              <a:spcAft>
                <a:spcPts val="0"/>
              </a:spcAft>
              <a:buNone/>
            </a:pPr>
            <a:r>
              <a:rPr lang="en" sz="1400"/>
              <a:t>Inventory Analyst</a:t>
            </a:r>
            <a:endParaRPr sz="1400"/>
          </a:p>
        </p:txBody>
      </p:sp>
      <p:sp>
        <p:nvSpPr>
          <p:cNvPr id="816" name="Google Shape;816;p22"/>
          <p:cNvSpPr/>
          <p:nvPr/>
        </p:nvSpPr>
        <p:spPr>
          <a:xfrm>
            <a:off x="113525" y="1005538"/>
            <a:ext cx="731396" cy="724280"/>
          </a:xfrm>
          <a:custGeom>
            <a:rect b="b" l="l" r="r" t="t"/>
            <a:pathLst>
              <a:path extrusionOk="0" h="4471" w="4515">
                <a:moveTo>
                  <a:pt x="1821" y="3126"/>
                </a:moveTo>
                <a:cubicBezTo>
                  <a:pt x="1330" y="2885"/>
                  <a:pt x="1126" y="2290"/>
                  <a:pt x="1367" y="1799"/>
                </a:cubicBezTo>
                <a:cubicBezTo>
                  <a:pt x="1608" y="1308"/>
                  <a:pt x="2204" y="1105"/>
                  <a:pt x="2695" y="1345"/>
                </a:cubicBezTo>
                <a:cubicBezTo>
                  <a:pt x="3186" y="1587"/>
                  <a:pt x="3389" y="2182"/>
                  <a:pt x="3148" y="2673"/>
                </a:cubicBezTo>
                <a:cubicBezTo>
                  <a:pt x="2907" y="3164"/>
                  <a:pt x="2312" y="3367"/>
                  <a:pt x="1821" y="3126"/>
                </a:cubicBezTo>
                <a:moveTo>
                  <a:pt x="3878" y="3808"/>
                </a:moveTo>
                <a:cubicBezTo>
                  <a:pt x="4043" y="3638"/>
                  <a:pt x="4179" y="3444"/>
                  <a:pt x="4284" y="3230"/>
                </a:cubicBezTo>
                <a:lnTo>
                  <a:pt x="4287" y="3225"/>
                </a:lnTo>
                <a:lnTo>
                  <a:pt x="3946" y="3058"/>
                </a:lnTo>
                <a:cubicBezTo>
                  <a:pt x="4035" y="2876"/>
                  <a:pt x="4091" y="2687"/>
                  <a:pt x="4118" y="2496"/>
                </a:cubicBezTo>
                <a:lnTo>
                  <a:pt x="4494" y="2549"/>
                </a:lnTo>
                <a:cubicBezTo>
                  <a:pt x="4526" y="2315"/>
                  <a:pt x="4522" y="2077"/>
                  <a:pt x="4481" y="1843"/>
                </a:cubicBezTo>
                <a:lnTo>
                  <a:pt x="4106" y="1909"/>
                </a:lnTo>
                <a:cubicBezTo>
                  <a:pt x="4072" y="1716"/>
                  <a:pt x="4007" y="1528"/>
                  <a:pt x="3915" y="1354"/>
                </a:cubicBezTo>
                <a:lnTo>
                  <a:pt x="4251" y="1176"/>
                </a:lnTo>
                <a:cubicBezTo>
                  <a:pt x="4139" y="966"/>
                  <a:pt x="3996" y="776"/>
                  <a:pt x="3826" y="612"/>
                </a:cubicBezTo>
                <a:lnTo>
                  <a:pt x="3562" y="885"/>
                </a:lnTo>
                <a:cubicBezTo>
                  <a:pt x="3425" y="752"/>
                  <a:pt x="3266" y="638"/>
                  <a:pt x="3085" y="550"/>
                </a:cubicBezTo>
                <a:cubicBezTo>
                  <a:pt x="3084" y="549"/>
                  <a:pt x="3083" y="549"/>
                  <a:pt x="3081" y="548"/>
                </a:cubicBezTo>
                <a:lnTo>
                  <a:pt x="3248" y="207"/>
                </a:lnTo>
                <a:cubicBezTo>
                  <a:pt x="3034" y="103"/>
                  <a:pt x="2807" y="33"/>
                  <a:pt x="2573" y="0"/>
                </a:cubicBezTo>
                <a:lnTo>
                  <a:pt x="2520" y="376"/>
                </a:lnTo>
                <a:cubicBezTo>
                  <a:pt x="2323" y="349"/>
                  <a:pt x="2125" y="353"/>
                  <a:pt x="1933" y="387"/>
                </a:cubicBezTo>
                <a:lnTo>
                  <a:pt x="1867" y="13"/>
                </a:lnTo>
                <a:cubicBezTo>
                  <a:pt x="1633" y="54"/>
                  <a:pt x="1409" y="131"/>
                  <a:pt x="1200" y="242"/>
                </a:cubicBezTo>
                <a:lnTo>
                  <a:pt x="1378" y="578"/>
                </a:lnTo>
                <a:cubicBezTo>
                  <a:pt x="1205" y="669"/>
                  <a:pt x="1046" y="787"/>
                  <a:pt x="908" y="930"/>
                </a:cubicBezTo>
                <a:lnTo>
                  <a:pt x="635" y="666"/>
                </a:lnTo>
                <a:cubicBezTo>
                  <a:pt x="472" y="835"/>
                  <a:pt x="336" y="1029"/>
                  <a:pt x="232" y="1241"/>
                </a:cubicBezTo>
                <a:lnTo>
                  <a:pt x="230" y="1244"/>
                </a:lnTo>
                <a:lnTo>
                  <a:pt x="571" y="1409"/>
                </a:lnTo>
                <a:cubicBezTo>
                  <a:pt x="482" y="1592"/>
                  <a:pt x="425" y="1782"/>
                  <a:pt x="398" y="1972"/>
                </a:cubicBezTo>
                <a:lnTo>
                  <a:pt x="23" y="1919"/>
                </a:lnTo>
                <a:cubicBezTo>
                  <a:pt x="-11" y="2153"/>
                  <a:pt x="-7" y="2391"/>
                  <a:pt x="35" y="2625"/>
                </a:cubicBezTo>
                <a:lnTo>
                  <a:pt x="409" y="2559"/>
                </a:lnTo>
                <a:cubicBezTo>
                  <a:pt x="443" y="2753"/>
                  <a:pt x="507" y="2941"/>
                  <a:pt x="599" y="3115"/>
                </a:cubicBezTo>
                <a:lnTo>
                  <a:pt x="263" y="3293"/>
                </a:lnTo>
                <a:cubicBezTo>
                  <a:pt x="374" y="3503"/>
                  <a:pt x="517" y="3693"/>
                  <a:pt x="687" y="3857"/>
                </a:cubicBezTo>
                <a:lnTo>
                  <a:pt x="951" y="3585"/>
                </a:lnTo>
                <a:cubicBezTo>
                  <a:pt x="1089" y="3718"/>
                  <a:pt x="1249" y="3833"/>
                  <a:pt x="1430" y="3922"/>
                </a:cubicBezTo>
                <a:cubicBezTo>
                  <a:pt x="1431" y="3922"/>
                  <a:pt x="1431" y="3922"/>
                  <a:pt x="1432" y="3923"/>
                </a:cubicBezTo>
                <a:lnTo>
                  <a:pt x="1265" y="4263"/>
                </a:lnTo>
                <a:cubicBezTo>
                  <a:pt x="1479" y="4367"/>
                  <a:pt x="1705" y="4438"/>
                  <a:pt x="1939" y="4471"/>
                </a:cubicBezTo>
                <a:lnTo>
                  <a:pt x="1993" y="4095"/>
                </a:lnTo>
                <a:cubicBezTo>
                  <a:pt x="2190" y="4123"/>
                  <a:pt x="2388" y="4119"/>
                  <a:pt x="2580" y="4085"/>
                </a:cubicBezTo>
                <a:lnTo>
                  <a:pt x="2645" y="4460"/>
                </a:lnTo>
                <a:cubicBezTo>
                  <a:pt x="2879" y="4419"/>
                  <a:pt x="3103" y="4342"/>
                  <a:pt x="3313" y="4231"/>
                </a:cubicBezTo>
                <a:lnTo>
                  <a:pt x="3135" y="3895"/>
                </a:lnTo>
                <a:cubicBezTo>
                  <a:pt x="3308" y="3804"/>
                  <a:pt x="3467" y="3686"/>
                  <a:pt x="3606" y="3544"/>
                </a:cubicBezTo>
                <a:lnTo>
                  <a:pt x="3878" y="3808"/>
                </a:lnTo>
                <a:close/>
              </a:path>
            </a:pathLst>
          </a:custGeom>
          <a:solidFill>
            <a:schemeClr val="lt1"/>
          </a:solidFill>
          <a:ln cap="flat" cmpd="sng" w="19050">
            <a:solidFill>
              <a:schemeClr val="dk1"/>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817" name="Google Shape;817;p22"/>
          <p:cNvSpPr txBox="1"/>
          <p:nvPr>
            <p:ph idx="7" type="title"/>
          </p:nvPr>
        </p:nvSpPr>
        <p:spPr>
          <a:xfrm>
            <a:off x="4853776" y="3905797"/>
            <a:ext cx="978300" cy="941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Pic</a:t>
            </a:r>
            <a:endParaRPr/>
          </a:p>
        </p:txBody>
      </p:sp>
      <p:pic>
        <p:nvPicPr>
          <p:cNvPr id="818" name="Google Shape;818;p22"/>
          <p:cNvPicPr preferRelativeResize="0"/>
          <p:nvPr/>
        </p:nvPicPr>
        <p:blipFill rotWithShape="1">
          <a:blip r:embed="rId3">
            <a:alphaModFix/>
          </a:blip>
          <a:srcRect b="0" l="0" r="0" t="0"/>
          <a:stretch/>
        </p:blipFill>
        <p:spPr>
          <a:xfrm>
            <a:off x="4855076" y="2755771"/>
            <a:ext cx="978401" cy="1019653"/>
          </a:xfrm>
          <a:prstGeom prst="rect">
            <a:avLst/>
          </a:prstGeom>
          <a:noFill/>
          <a:ln>
            <a:noFill/>
          </a:ln>
        </p:spPr>
      </p:pic>
      <p:pic>
        <p:nvPicPr>
          <p:cNvPr id="819" name="Google Shape;819;p22"/>
          <p:cNvPicPr preferRelativeResize="0"/>
          <p:nvPr/>
        </p:nvPicPr>
        <p:blipFill rotWithShape="1">
          <a:blip r:embed="rId4">
            <a:alphaModFix/>
          </a:blip>
          <a:srcRect b="19217" l="30275" r="29751" t="5684"/>
          <a:stretch/>
        </p:blipFill>
        <p:spPr>
          <a:xfrm>
            <a:off x="4856475" y="1679100"/>
            <a:ext cx="975601" cy="941700"/>
          </a:xfrm>
          <a:prstGeom prst="rect">
            <a:avLst/>
          </a:prstGeom>
          <a:noFill/>
          <a:ln>
            <a:noFill/>
          </a:ln>
        </p:spPr>
      </p:pic>
      <p:pic>
        <p:nvPicPr>
          <p:cNvPr id="820" name="Google Shape;820;p22"/>
          <p:cNvPicPr preferRelativeResize="0"/>
          <p:nvPr/>
        </p:nvPicPr>
        <p:blipFill>
          <a:blip r:embed="rId5">
            <a:alphaModFix/>
          </a:blip>
          <a:stretch>
            <a:fillRect/>
          </a:stretch>
        </p:blipFill>
        <p:spPr>
          <a:xfrm>
            <a:off x="1073348" y="3063012"/>
            <a:ext cx="978407" cy="941831"/>
          </a:xfrm>
          <a:prstGeom prst="rect">
            <a:avLst/>
          </a:prstGeom>
          <a:noFill/>
          <a:ln>
            <a:noFill/>
          </a:ln>
        </p:spPr>
      </p:pic>
      <p:pic>
        <p:nvPicPr>
          <p:cNvPr id="821" name="Google Shape;821;p22"/>
          <p:cNvPicPr preferRelativeResize="0"/>
          <p:nvPr/>
        </p:nvPicPr>
        <p:blipFill>
          <a:blip r:embed="rId6">
            <a:alphaModFix/>
          </a:blip>
          <a:stretch>
            <a:fillRect/>
          </a:stretch>
        </p:blipFill>
        <p:spPr>
          <a:xfrm>
            <a:off x="1074750" y="1675625"/>
            <a:ext cx="978400" cy="944100"/>
          </a:xfrm>
          <a:prstGeom prst="rect">
            <a:avLst/>
          </a:prstGeom>
          <a:noFill/>
          <a:ln>
            <a:noFill/>
          </a:ln>
        </p:spPr>
      </p:pic>
      <p:pic>
        <p:nvPicPr>
          <p:cNvPr id="822" name="Google Shape;822;p22"/>
          <p:cNvPicPr preferRelativeResize="0"/>
          <p:nvPr/>
        </p:nvPicPr>
        <p:blipFill>
          <a:blip r:embed="rId7">
            <a:alphaModFix/>
          </a:blip>
          <a:stretch>
            <a:fillRect/>
          </a:stretch>
        </p:blipFill>
        <p:spPr>
          <a:xfrm>
            <a:off x="4856475" y="3905800"/>
            <a:ext cx="978402" cy="9441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2" name="Shape 982"/>
        <p:cNvGrpSpPr/>
        <p:nvPr/>
      </p:nvGrpSpPr>
      <p:grpSpPr>
        <a:xfrm>
          <a:off x="0" y="0"/>
          <a:ext cx="0" cy="0"/>
          <a:chOff x="0" y="0"/>
          <a:chExt cx="0" cy="0"/>
        </a:xfrm>
      </p:grpSpPr>
      <p:sp>
        <p:nvSpPr>
          <p:cNvPr id="983" name="Google Shape;983;p40"/>
          <p:cNvSpPr txBox="1"/>
          <p:nvPr>
            <p:ph type="title"/>
          </p:nvPr>
        </p:nvSpPr>
        <p:spPr>
          <a:xfrm>
            <a:off x="593225" y="847825"/>
            <a:ext cx="2570100" cy="363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0" lang="en" sz="1500"/>
              <a:t>Key Insights</a:t>
            </a:r>
            <a:endParaRPr b="0" sz="1500"/>
          </a:p>
          <a:p>
            <a:pPr indent="0" lvl="0" marL="0" rtl="0" algn="l">
              <a:spcBef>
                <a:spcPts val="0"/>
              </a:spcBef>
              <a:spcAft>
                <a:spcPts val="0"/>
              </a:spcAft>
              <a:buNone/>
            </a:pPr>
            <a:r>
              <a:rPr lang="en"/>
              <a:t>Creative</a:t>
            </a:r>
            <a:endParaRPr/>
          </a:p>
        </p:txBody>
      </p:sp>
      <p:pic>
        <p:nvPicPr>
          <p:cNvPr id="984" name="Google Shape;984;p40"/>
          <p:cNvPicPr preferRelativeResize="0"/>
          <p:nvPr/>
        </p:nvPicPr>
        <p:blipFill>
          <a:blip r:embed="rId3">
            <a:alphaModFix/>
          </a:blip>
          <a:stretch>
            <a:fillRect/>
          </a:stretch>
        </p:blipFill>
        <p:spPr>
          <a:xfrm>
            <a:off x="7808850" y="4482875"/>
            <a:ext cx="819150" cy="342900"/>
          </a:xfrm>
          <a:prstGeom prst="rect">
            <a:avLst/>
          </a:prstGeom>
          <a:noFill/>
          <a:ln>
            <a:noFill/>
          </a:ln>
        </p:spPr>
      </p:pic>
      <p:pic>
        <p:nvPicPr>
          <p:cNvPr id="985" name="Google Shape;985;p40"/>
          <p:cNvPicPr preferRelativeResize="0"/>
          <p:nvPr/>
        </p:nvPicPr>
        <p:blipFill>
          <a:blip r:embed="rId4">
            <a:alphaModFix/>
          </a:blip>
          <a:stretch>
            <a:fillRect/>
          </a:stretch>
        </p:blipFill>
        <p:spPr>
          <a:xfrm>
            <a:off x="3163325" y="1595875"/>
            <a:ext cx="5299275" cy="2139025"/>
          </a:xfrm>
          <a:prstGeom prst="rect">
            <a:avLst/>
          </a:prstGeom>
          <a:noFill/>
          <a:ln>
            <a:noFill/>
          </a:ln>
        </p:spPr>
      </p:pic>
      <p:pic>
        <p:nvPicPr>
          <p:cNvPr descr="a cartoon character named bmo from adventure time is running (Provided by Tenor)" id="986" name="Google Shape;986;p40"/>
          <p:cNvPicPr preferRelativeResize="0"/>
          <p:nvPr/>
        </p:nvPicPr>
        <p:blipFill>
          <a:blip r:embed="rId5">
            <a:alphaModFix/>
          </a:blip>
          <a:stretch>
            <a:fillRect/>
          </a:stretch>
        </p:blipFill>
        <p:spPr>
          <a:xfrm>
            <a:off x="3835575" y="2029650"/>
            <a:ext cx="1826150" cy="1180764"/>
          </a:xfrm>
          <a:prstGeom prst="rect">
            <a:avLst/>
          </a:prstGeom>
          <a:noFill/>
          <a:ln>
            <a:noFill/>
          </a:ln>
        </p:spPr>
      </p:pic>
      <p:grpSp>
        <p:nvGrpSpPr>
          <p:cNvPr id="987" name="Google Shape;987;p40"/>
          <p:cNvGrpSpPr/>
          <p:nvPr/>
        </p:nvGrpSpPr>
        <p:grpSpPr>
          <a:xfrm rot="920870">
            <a:off x="7727445" y="902311"/>
            <a:ext cx="497947" cy="575094"/>
            <a:chOff x="8743680" y="4156920"/>
            <a:chExt cx="271800" cy="366840"/>
          </a:xfrm>
        </p:grpSpPr>
        <p:sp>
          <p:nvSpPr>
            <p:cNvPr id="988" name="Google Shape;988;p40"/>
            <p:cNvSpPr/>
            <p:nvPr/>
          </p:nvSpPr>
          <p:spPr>
            <a:xfrm>
              <a:off x="8867520" y="4414680"/>
              <a:ext cx="23760" cy="53280"/>
            </a:xfrm>
            <a:custGeom>
              <a:rect b="b" l="l" r="r" t="t"/>
              <a:pathLst>
                <a:path extrusionOk="0" h="148" w="66">
                  <a:moveTo>
                    <a:pt x="0" y="0"/>
                  </a:moveTo>
                  <a:lnTo>
                    <a:pt x="66" y="0"/>
                  </a:lnTo>
                  <a:lnTo>
                    <a:pt x="66" y="148"/>
                  </a:lnTo>
                  <a:lnTo>
                    <a:pt x="0" y="148"/>
                  </a:lnTo>
                  <a:lnTo>
                    <a:pt x="0" y="0"/>
                  </a:lnTo>
                  <a:close/>
                </a:path>
              </a:pathLst>
            </a:custGeom>
            <a:solidFill>
              <a:srgbClr val="DDFBFC"/>
            </a:solidFill>
            <a:ln>
              <a:noFill/>
            </a:ln>
          </p:spPr>
          <p:txBody>
            <a:bodyPr anchorCtr="1" anchor="ctr" bIns="8275" lIns="90000" spcFirstLastPara="1" rIns="90000" wrap="square" tIns="8275">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989" name="Google Shape;989;p40"/>
            <p:cNvSpPr/>
            <p:nvPr/>
          </p:nvSpPr>
          <p:spPr>
            <a:xfrm>
              <a:off x="8749080" y="4162320"/>
              <a:ext cx="261000" cy="261000"/>
            </a:xfrm>
            <a:custGeom>
              <a:rect b="b" l="l" r="r" t="t"/>
              <a:pathLst>
                <a:path extrusionOk="0" h="725" w="725">
                  <a:moveTo>
                    <a:pt x="725" y="363"/>
                  </a:moveTo>
                  <a:cubicBezTo>
                    <a:pt x="725" y="563"/>
                    <a:pt x="563" y="725"/>
                    <a:pt x="362" y="725"/>
                  </a:cubicBezTo>
                  <a:cubicBezTo>
                    <a:pt x="162" y="725"/>
                    <a:pt x="0" y="563"/>
                    <a:pt x="0" y="363"/>
                  </a:cubicBezTo>
                  <a:cubicBezTo>
                    <a:pt x="0" y="162"/>
                    <a:pt x="162" y="0"/>
                    <a:pt x="362" y="0"/>
                  </a:cubicBezTo>
                  <a:cubicBezTo>
                    <a:pt x="563" y="0"/>
                    <a:pt x="725" y="162"/>
                    <a:pt x="725" y="363"/>
                  </a:cubicBezTo>
                  <a:close/>
                </a:path>
              </a:pathLst>
            </a:custGeom>
            <a:solidFill>
              <a:srgbClr val="DDFBFC"/>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990" name="Google Shape;990;p40"/>
            <p:cNvSpPr/>
            <p:nvPr/>
          </p:nvSpPr>
          <p:spPr>
            <a:xfrm>
              <a:off x="8849880" y="4458960"/>
              <a:ext cx="59400" cy="59400"/>
            </a:xfrm>
            <a:custGeom>
              <a:rect b="b" l="l" r="r" t="t"/>
              <a:pathLst>
                <a:path extrusionOk="0" h="165" w="165">
                  <a:moveTo>
                    <a:pt x="153" y="0"/>
                  </a:moveTo>
                  <a:lnTo>
                    <a:pt x="12" y="0"/>
                  </a:lnTo>
                  <a:cubicBezTo>
                    <a:pt x="5" y="0"/>
                    <a:pt x="0" y="6"/>
                    <a:pt x="0" y="12"/>
                  </a:cubicBezTo>
                  <a:lnTo>
                    <a:pt x="0" y="153"/>
                  </a:lnTo>
                  <a:cubicBezTo>
                    <a:pt x="0" y="160"/>
                    <a:pt x="5" y="165"/>
                    <a:pt x="12" y="165"/>
                  </a:cubicBezTo>
                  <a:lnTo>
                    <a:pt x="153" y="165"/>
                  </a:lnTo>
                  <a:cubicBezTo>
                    <a:pt x="159" y="165"/>
                    <a:pt x="165" y="160"/>
                    <a:pt x="165" y="153"/>
                  </a:cubicBezTo>
                  <a:lnTo>
                    <a:pt x="165" y="12"/>
                  </a:lnTo>
                  <a:cubicBezTo>
                    <a:pt x="165" y="6"/>
                    <a:pt x="159" y="0"/>
                    <a:pt x="153" y="0"/>
                  </a:cubicBezTo>
                  <a:close/>
                </a:path>
              </a:pathLst>
            </a:custGeom>
            <a:solidFill>
              <a:srgbClr val="EB6E80"/>
            </a:solidFill>
            <a:ln>
              <a:noFill/>
            </a:ln>
          </p:spPr>
          <p:txBody>
            <a:bodyPr anchorCtr="1" anchor="ctr" bIns="14400" lIns="90000" spcFirstLastPara="1" rIns="90000" wrap="square" tIns="144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991" name="Google Shape;991;p40"/>
            <p:cNvSpPr/>
            <p:nvPr/>
          </p:nvSpPr>
          <p:spPr>
            <a:xfrm>
              <a:off x="8772840" y="4186080"/>
              <a:ext cx="213480" cy="213480"/>
            </a:xfrm>
            <a:custGeom>
              <a:rect b="b" l="l" r="r" t="t"/>
              <a:pathLst>
                <a:path extrusionOk="0" h="593" w="593">
                  <a:moveTo>
                    <a:pt x="593" y="297"/>
                  </a:moveTo>
                  <a:cubicBezTo>
                    <a:pt x="593" y="461"/>
                    <a:pt x="460" y="593"/>
                    <a:pt x="296" y="593"/>
                  </a:cubicBezTo>
                  <a:cubicBezTo>
                    <a:pt x="132" y="593"/>
                    <a:pt x="0" y="461"/>
                    <a:pt x="0" y="297"/>
                  </a:cubicBezTo>
                  <a:cubicBezTo>
                    <a:pt x="0" y="133"/>
                    <a:pt x="132" y="0"/>
                    <a:pt x="296" y="0"/>
                  </a:cubicBezTo>
                  <a:cubicBezTo>
                    <a:pt x="460" y="0"/>
                    <a:pt x="593" y="133"/>
                    <a:pt x="593" y="297"/>
                  </a:cubicBezTo>
                  <a:close/>
                </a:path>
              </a:pathLst>
            </a:custGeom>
            <a:solidFill>
              <a:srgbClr val="008F95"/>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992" name="Google Shape;992;p40"/>
            <p:cNvSpPr/>
            <p:nvPr/>
          </p:nvSpPr>
          <p:spPr>
            <a:xfrm>
              <a:off x="8808480" y="4293000"/>
              <a:ext cx="35280" cy="47520"/>
            </a:xfrm>
            <a:custGeom>
              <a:rect b="b" l="l" r="r" t="t"/>
              <a:pathLst>
                <a:path extrusionOk="0" h="132" w="98">
                  <a:moveTo>
                    <a:pt x="86" y="132"/>
                  </a:moveTo>
                  <a:lnTo>
                    <a:pt x="11" y="132"/>
                  </a:lnTo>
                  <a:cubicBezTo>
                    <a:pt x="5" y="132"/>
                    <a:pt x="0" y="126"/>
                    <a:pt x="0" y="120"/>
                  </a:cubicBezTo>
                  <a:lnTo>
                    <a:pt x="0" y="12"/>
                  </a:lnTo>
                  <a:cubicBezTo>
                    <a:pt x="0" y="5"/>
                    <a:pt x="5" y="0"/>
                    <a:pt x="11" y="0"/>
                  </a:cubicBezTo>
                  <a:lnTo>
                    <a:pt x="86" y="0"/>
                  </a:lnTo>
                  <a:cubicBezTo>
                    <a:pt x="93" y="0"/>
                    <a:pt x="98" y="5"/>
                    <a:pt x="98" y="12"/>
                  </a:cubicBezTo>
                  <a:lnTo>
                    <a:pt x="98" y="120"/>
                  </a:lnTo>
                  <a:cubicBezTo>
                    <a:pt x="98" y="126"/>
                    <a:pt x="93" y="132"/>
                    <a:pt x="86" y="132"/>
                  </a:cubicBezTo>
                  <a:close/>
                </a:path>
              </a:pathLst>
            </a:custGeom>
            <a:solidFill>
              <a:srgbClr val="EB6E80"/>
            </a:solidFill>
            <a:ln>
              <a:noFill/>
            </a:ln>
          </p:spPr>
          <p:txBody>
            <a:bodyPr anchorCtr="1" anchor="ctr" bIns="2500" lIns="90000" spcFirstLastPara="1" rIns="90000" wrap="square" tIns="25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993" name="Google Shape;993;p40"/>
            <p:cNvSpPr/>
            <p:nvPr/>
          </p:nvSpPr>
          <p:spPr>
            <a:xfrm>
              <a:off x="8915040" y="4245480"/>
              <a:ext cx="35640" cy="95040"/>
            </a:xfrm>
            <a:custGeom>
              <a:rect b="b" l="l" r="r" t="t"/>
              <a:pathLst>
                <a:path extrusionOk="0" h="264" w="99">
                  <a:moveTo>
                    <a:pt x="87" y="264"/>
                  </a:moveTo>
                  <a:lnTo>
                    <a:pt x="12" y="264"/>
                  </a:lnTo>
                  <a:cubicBezTo>
                    <a:pt x="6" y="264"/>
                    <a:pt x="0" y="258"/>
                    <a:pt x="0" y="252"/>
                  </a:cubicBezTo>
                  <a:lnTo>
                    <a:pt x="0" y="12"/>
                  </a:lnTo>
                  <a:cubicBezTo>
                    <a:pt x="0" y="5"/>
                    <a:pt x="6" y="0"/>
                    <a:pt x="12" y="0"/>
                  </a:cubicBezTo>
                  <a:lnTo>
                    <a:pt x="87" y="0"/>
                  </a:lnTo>
                  <a:cubicBezTo>
                    <a:pt x="94" y="0"/>
                    <a:pt x="99" y="5"/>
                    <a:pt x="99" y="12"/>
                  </a:cubicBezTo>
                  <a:lnTo>
                    <a:pt x="99" y="252"/>
                  </a:lnTo>
                  <a:cubicBezTo>
                    <a:pt x="99" y="258"/>
                    <a:pt x="94" y="264"/>
                    <a:pt x="87" y="264"/>
                  </a:cubicBezTo>
                  <a:close/>
                </a:path>
              </a:pathLst>
            </a:custGeom>
            <a:solidFill>
              <a:srgbClr val="EB6E80"/>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994" name="Google Shape;994;p40"/>
            <p:cNvSpPr/>
            <p:nvPr/>
          </p:nvSpPr>
          <p:spPr>
            <a:xfrm>
              <a:off x="8861760" y="4269240"/>
              <a:ext cx="35640" cy="71280"/>
            </a:xfrm>
            <a:custGeom>
              <a:rect b="b" l="l" r="r" t="t"/>
              <a:pathLst>
                <a:path extrusionOk="0" h="198" w="99">
                  <a:moveTo>
                    <a:pt x="87" y="198"/>
                  </a:moveTo>
                  <a:lnTo>
                    <a:pt x="12" y="198"/>
                  </a:lnTo>
                  <a:cubicBezTo>
                    <a:pt x="5" y="198"/>
                    <a:pt x="0" y="192"/>
                    <a:pt x="0" y="186"/>
                  </a:cubicBezTo>
                  <a:lnTo>
                    <a:pt x="0" y="12"/>
                  </a:lnTo>
                  <a:cubicBezTo>
                    <a:pt x="0" y="5"/>
                    <a:pt x="5" y="0"/>
                    <a:pt x="12" y="0"/>
                  </a:cubicBezTo>
                  <a:lnTo>
                    <a:pt x="87" y="0"/>
                  </a:lnTo>
                  <a:cubicBezTo>
                    <a:pt x="93" y="0"/>
                    <a:pt x="99" y="5"/>
                    <a:pt x="99" y="12"/>
                  </a:cubicBezTo>
                  <a:lnTo>
                    <a:pt x="99" y="186"/>
                  </a:lnTo>
                  <a:cubicBezTo>
                    <a:pt x="99" y="192"/>
                    <a:pt x="93" y="198"/>
                    <a:pt x="87" y="198"/>
                  </a:cubicBezTo>
                  <a:close/>
                </a:path>
              </a:pathLst>
            </a:custGeom>
            <a:solidFill>
              <a:srgbClr val="EB6E80"/>
            </a:solidFill>
            <a:ln>
              <a:noFill/>
            </a:ln>
          </p:spPr>
          <p:txBody>
            <a:bodyPr anchorCtr="1" anchor="ctr" bIns="26275" lIns="90000" spcFirstLastPara="1" rIns="90000" wrap="square" tIns="26275">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995" name="Google Shape;995;p40"/>
            <p:cNvSpPr/>
            <p:nvPr/>
          </p:nvSpPr>
          <p:spPr>
            <a:xfrm>
              <a:off x="8743680" y="4156920"/>
              <a:ext cx="271800" cy="366840"/>
            </a:xfrm>
            <a:custGeom>
              <a:rect b="b" l="l" r="r" t="t"/>
              <a:pathLst>
                <a:path extrusionOk="0" h="1019" w="755">
                  <a:moveTo>
                    <a:pt x="395" y="824"/>
                  </a:moveTo>
                  <a:lnTo>
                    <a:pt x="359" y="824"/>
                  </a:lnTo>
                  <a:lnTo>
                    <a:pt x="359" y="755"/>
                  </a:lnTo>
                  <a:cubicBezTo>
                    <a:pt x="365" y="755"/>
                    <a:pt x="371" y="755"/>
                    <a:pt x="377" y="755"/>
                  </a:cubicBezTo>
                  <a:cubicBezTo>
                    <a:pt x="383" y="755"/>
                    <a:pt x="389" y="755"/>
                    <a:pt x="395" y="755"/>
                  </a:cubicBezTo>
                  <a:lnTo>
                    <a:pt x="395" y="824"/>
                  </a:lnTo>
                  <a:moveTo>
                    <a:pt x="445" y="890"/>
                  </a:moveTo>
                  <a:lnTo>
                    <a:pt x="310" y="890"/>
                  </a:lnTo>
                  <a:lnTo>
                    <a:pt x="310" y="854"/>
                  </a:lnTo>
                  <a:lnTo>
                    <a:pt x="445" y="854"/>
                  </a:lnTo>
                  <a:lnTo>
                    <a:pt x="445" y="890"/>
                  </a:lnTo>
                  <a:moveTo>
                    <a:pt x="310" y="920"/>
                  </a:moveTo>
                  <a:lnTo>
                    <a:pt x="445" y="920"/>
                  </a:lnTo>
                  <a:lnTo>
                    <a:pt x="445" y="989"/>
                  </a:lnTo>
                  <a:lnTo>
                    <a:pt x="310" y="989"/>
                  </a:lnTo>
                  <a:lnTo>
                    <a:pt x="310" y="920"/>
                  </a:lnTo>
                  <a:moveTo>
                    <a:pt x="755" y="378"/>
                  </a:moveTo>
                  <a:cubicBezTo>
                    <a:pt x="755" y="170"/>
                    <a:pt x="586" y="0"/>
                    <a:pt x="377" y="0"/>
                  </a:cubicBezTo>
                  <a:cubicBezTo>
                    <a:pt x="283" y="0"/>
                    <a:pt x="193" y="35"/>
                    <a:pt x="123" y="98"/>
                  </a:cubicBezTo>
                  <a:cubicBezTo>
                    <a:pt x="117" y="104"/>
                    <a:pt x="117" y="113"/>
                    <a:pt x="122" y="119"/>
                  </a:cubicBezTo>
                  <a:cubicBezTo>
                    <a:pt x="128" y="125"/>
                    <a:pt x="137" y="126"/>
                    <a:pt x="144" y="120"/>
                  </a:cubicBezTo>
                  <a:cubicBezTo>
                    <a:pt x="208" y="62"/>
                    <a:pt x="291" y="30"/>
                    <a:pt x="377" y="30"/>
                  </a:cubicBezTo>
                  <a:cubicBezTo>
                    <a:pt x="569" y="30"/>
                    <a:pt x="725" y="186"/>
                    <a:pt x="725" y="378"/>
                  </a:cubicBezTo>
                  <a:cubicBezTo>
                    <a:pt x="725" y="569"/>
                    <a:pt x="569" y="725"/>
                    <a:pt x="377" y="725"/>
                  </a:cubicBezTo>
                  <a:cubicBezTo>
                    <a:pt x="186" y="725"/>
                    <a:pt x="30" y="569"/>
                    <a:pt x="30" y="378"/>
                  </a:cubicBezTo>
                  <a:cubicBezTo>
                    <a:pt x="30" y="299"/>
                    <a:pt x="55" y="224"/>
                    <a:pt x="104" y="162"/>
                  </a:cubicBezTo>
                  <a:cubicBezTo>
                    <a:pt x="110" y="156"/>
                    <a:pt x="108" y="146"/>
                    <a:pt x="102" y="141"/>
                  </a:cubicBezTo>
                  <a:cubicBezTo>
                    <a:pt x="96" y="136"/>
                    <a:pt x="86" y="137"/>
                    <a:pt x="81" y="144"/>
                  </a:cubicBezTo>
                  <a:cubicBezTo>
                    <a:pt x="28" y="211"/>
                    <a:pt x="0" y="292"/>
                    <a:pt x="0" y="378"/>
                  </a:cubicBezTo>
                  <a:cubicBezTo>
                    <a:pt x="0" y="570"/>
                    <a:pt x="144" y="729"/>
                    <a:pt x="329" y="752"/>
                  </a:cubicBezTo>
                  <a:lnTo>
                    <a:pt x="329" y="824"/>
                  </a:lnTo>
                  <a:lnTo>
                    <a:pt x="295" y="824"/>
                  </a:lnTo>
                  <a:cubicBezTo>
                    <a:pt x="287" y="824"/>
                    <a:pt x="280" y="831"/>
                    <a:pt x="280" y="839"/>
                  </a:cubicBezTo>
                  <a:lnTo>
                    <a:pt x="280" y="905"/>
                  </a:lnTo>
                  <a:lnTo>
                    <a:pt x="280" y="905"/>
                  </a:lnTo>
                  <a:lnTo>
                    <a:pt x="280" y="905"/>
                  </a:lnTo>
                  <a:lnTo>
                    <a:pt x="280" y="1004"/>
                  </a:lnTo>
                  <a:cubicBezTo>
                    <a:pt x="280" y="1012"/>
                    <a:pt x="287" y="1019"/>
                    <a:pt x="295" y="1019"/>
                  </a:cubicBezTo>
                  <a:lnTo>
                    <a:pt x="460" y="1019"/>
                  </a:lnTo>
                  <a:cubicBezTo>
                    <a:pt x="468" y="1019"/>
                    <a:pt x="475" y="1012"/>
                    <a:pt x="475" y="1004"/>
                  </a:cubicBezTo>
                  <a:lnTo>
                    <a:pt x="475" y="905"/>
                  </a:lnTo>
                  <a:lnTo>
                    <a:pt x="475" y="905"/>
                  </a:lnTo>
                  <a:lnTo>
                    <a:pt x="475" y="905"/>
                  </a:lnTo>
                  <a:lnTo>
                    <a:pt x="475" y="839"/>
                  </a:lnTo>
                  <a:cubicBezTo>
                    <a:pt x="475" y="831"/>
                    <a:pt x="468" y="824"/>
                    <a:pt x="460" y="824"/>
                  </a:cubicBezTo>
                  <a:lnTo>
                    <a:pt x="425" y="824"/>
                  </a:lnTo>
                  <a:lnTo>
                    <a:pt x="425" y="752"/>
                  </a:lnTo>
                  <a:cubicBezTo>
                    <a:pt x="611" y="729"/>
                    <a:pt x="755" y="570"/>
                    <a:pt x="755" y="378"/>
                  </a:cubicBezTo>
                  <a:close/>
                </a:path>
              </a:pathLst>
            </a:custGeom>
            <a:solidFill>
              <a:srgbClr val="3C2C3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996" name="Google Shape;996;p40"/>
            <p:cNvSpPr/>
            <p:nvPr/>
          </p:nvSpPr>
          <p:spPr>
            <a:xfrm>
              <a:off x="8767440" y="4180680"/>
              <a:ext cx="224280" cy="224280"/>
            </a:xfrm>
            <a:custGeom>
              <a:rect b="b" l="l" r="r" t="t"/>
              <a:pathLst>
                <a:path extrusionOk="0" h="623" w="623">
                  <a:moveTo>
                    <a:pt x="311" y="30"/>
                  </a:moveTo>
                  <a:cubicBezTo>
                    <a:pt x="467" y="30"/>
                    <a:pt x="593" y="156"/>
                    <a:pt x="593" y="312"/>
                  </a:cubicBezTo>
                  <a:cubicBezTo>
                    <a:pt x="593" y="467"/>
                    <a:pt x="467" y="594"/>
                    <a:pt x="311" y="594"/>
                  </a:cubicBezTo>
                  <a:cubicBezTo>
                    <a:pt x="156" y="594"/>
                    <a:pt x="30" y="467"/>
                    <a:pt x="30" y="312"/>
                  </a:cubicBezTo>
                  <a:cubicBezTo>
                    <a:pt x="30" y="156"/>
                    <a:pt x="156" y="30"/>
                    <a:pt x="311" y="30"/>
                  </a:cubicBezTo>
                  <a:moveTo>
                    <a:pt x="311" y="623"/>
                  </a:moveTo>
                  <a:cubicBezTo>
                    <a:pt x="483" y="623"/>
                    <a:pt x="623" y="484"/>
                    <a:pt x="623" y="312"/>
                  </a:cubicBezTo>
                  <a:cubicBezTo>
                    <a:pt x="623" y="140"/>
                    <a:pt x="483" y="0"/>
                    <a:pt x="311" y="0"/>
                  </a:cubicBezTo>
                  <a:cubicBezTo>
                    <a:pt x="140" y="0"/>
                    <a:pt x="0" y="140"/>
                    <a:pt x="0" y="312"/>
                  </a:cubicBezTo>
                  <a:cubicBezTo>
                    <a:pt x="0" y="484"/>
                    <a:pt x="140" y="623"/>
                    <a:pt x="311" y="623"/>
                  </a:cubicBezTo>
                  <a:close/>
                </a:path>
              </a:pathLst>
            </a:custGeom>
            <a:solidFill>
              <a:srgbClr val="3C2C3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997" name="Google Shape;997;p40"/>
            <p:cNvSpPr/>
            <p:nvPr/>
          </p:nvSpPr>
          <p:spPr>
            <a:xfrm>
              <a:off x="8803080" y="4287600"/>
              <a:ext cx="46080" cy="58320"/>
            </a:xfrm>
            <a:custGeom>
              <a:rect b="b" l="l" r="r" t="t"/>
              <a:pathLst>
                <a:path extrusionOk="0" h="162" w="128">
                  <a:moveTo>
                    <a:pt x="29" y="30"/>
                  </a:moveTo>
                  <a:lnTo>
                    <a:pt x="98" y="30"/>
                  </a:lnTo>
                  <a:lnTo>
                    <a:pt x="98" y="132"/>
                  </a:lnTo>
                  <a:lnTo>
                    <a:pt x="29" y="132"/>
                  </a:lnTo>
                  <a:lnTo>
                    <a:pt x="29" y="30"/>
                  </a:lnTo>
                  <a:moveTo>
                    <a:pt x="15" y="162"/>
                  </a:moveTo>
                  <a:lnTo>
                    <a:pt x="113" y="162"/>
                  </a:lnTo>
                  <a:cubicBezTo>
                    <a:pt x="122" y="162"/>
                    <a:pt x="128" y="155"/>
                    <a:pt x="128" y="147"/>
                  </a:cubicBezTo>
                  <a:lnTo>
                    <a:pt x="128" y="15"/>
                  </a:lnTo>
                  <a:cubicBezTo>
                    <a:pt x="128" y="6"/>
                    <a:pt x="122" y="0"/>
                    <a:pt x="113" y="0"/>
                  </a:cubicBezTo>
                  <a:lnTo>
                    <a:pt x="15" y="0"/>
                  </a:lnTo>
                  <a:cubicBezTo>
                    <a:pt x="6" y="0"/>
                    <a:pt x="0" y="6"/>
                    <a:pt x="0" y="15"/>
                  </a:cubicBezTo>
                  <a:lnTo>
                    <a:pt x="0" y="147"/>
                  </a:lnTo>
                  <a:cubicBezTo>
                    <a:pt x="0" y="155"/>
                    <a:pt x="6" y="162"/>
                    <a:pt x="15" y="162"/>
                  </a:cubicBezTo>
                  <a:close/>
                </a:path>
              </a:pathLst>
            </a:custGeom>
            <a:solidFill>
              <a:srgbClr val="3C2C31"/>
            </a:solidFill>
            <a:ln>
              <a:noFill/>
            </a:ln>
          </p:spPr>
          <p:txBody>
            <a:bodyPr anchorCtr="1" anchor="ctr" bIns="13300" lIns="90000" spcFirstLastPara="1" rIns="90000" wrap="square" tIns="133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998" name="Google Shape;998;p40"/>
            <p:cNvSpPr/>
            <p:nvPr/>
          </p:nvSpPr>
          <p:spPr>
            <a:xfrm>
              <a:off x="8909640" y="4240080"/>
              <a:ext cx="46440" cy="105840"/>
            </a:xfrm>
            <a:custGeom>
              <a:rect b="b" l="l" r="r" t="t"/>
              <a:pathLst>
                <a:path extrusionOk="0" h="294" w="129">
                  <a:moveTo>
                    <a:pt x="30" y="30"/>
                  </a:moveTo>
                  <a:lnTo>
                    <a:pt x="99" y="30"/>
                  </a:lnTo>
                  <a:lnTo>
                    <a:pt x="99" y="264"/>
                  </a:lnTo>
                  <a:lnTo>
                    <a:pt x="30" y="264"/>
                  </a:lnTo>
                  <a:lnTo>
                    <a:pt x="30" y="30"/>
                  </a:lnTo>
                  <a:moveTo>
                    <a:pt x="15" y="294"/>
                  </a:moveTo>
                  <a:lnTo>
                    <a:pt x="114" y="294"/>
                  </a:lnTo>
                  <a:cubicBezTo>
                    <a:pt x="122" y="294"/>
                    <a:pt x="129" y="287"/>
                    <a:pt x="129" y="279"/>
                  </a:cubicBezTo>
                  <a:lnTo>
                    <a:pt x="129" y="15"/>
                  </a:lnTo>
                  <a:cubicBezTo>
                    <a:pt x="129" y="7"/>
                    <a:pt x="122" y="0"/>
                    <a:pt x="114" y="0"/>
                  </a:cubicBezTo>
                  <a:lnTo>
                    <a:pt x="15" y="0"/>
                  </a:lnTo>
                  <a:cubicBezTo>
                    <a:pt x="7" y="0"/>
                    <a:pt x="0" y="7"/>
                    <a:pt x="0" y="15"/>
                  </a:cubicBezTo>
                  <a:lnTo>
                    <a:pt x="0" y="279"/>
                  </a:lnTo>
                  <a:cubicBezTo>
                    <a:pt x="0" y="287"/>
                    <a:pt x="7" y="294"/>
                    <a:pt x="15" y="294"/>
                  </a:cubicBezTo>
                  <a:close/>
                </a:path>
              </a:pathLst>
            </a:custGeom>
            <a:solidFill>
              <a:srgbClr val="3C2C3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999" name="Google Shape;999;p40"/>
            <p:cNvSpPr/>
            <p:nvPr/>
          </p:nvSpPr>
          <p:spPr>
            <a:xfrm>
              <a:off x="8856360" y="4263840"/>
              <a:ext cx="46440" cy="82080"/>
            </a:xfrm>
            <a:custGeom>
              <a:rect b="b" l="l" r="r" t="t"/>
              <a:pathLst>
                <a:path extrusionOk="0" h="228" w="129">
                  <a:moveTo>
                    <a:pt x="30" y="30"/>
                  </a:moveTo>
                  <a:lnTo>
                    <a:pt x="99" y="30"/>
                  </a:lnTo>
                  <a:lnTo>
                    <a:pt x="99" y="198"/>
                  </a:lnTo>
                  <a:lnTo>
                    <a:pt x="30" y="198"/>
                  </a:lnTo>
                  <a:lnTo>
                    <a:pt x="30" y="30"/>
                  </a:lnTo>
                  <a:moveTo>
                    <a:pt x="15" y="228"/>
                  </a:moveTo>
                  <a:lnTo>
                    <a:pt x="114" y="228"/>
                  </a:lnTo>
                  <a:cubicBezTo>
                    <a:pt x="122" y="228"/>
                    <a:pt x="129" y="221"/>
                    <a:pt x="129" y="213"/>
                  </a:cubicBezTo>
                  <a:lnTo>
                    <a:pt x="129" y="15"/>
                  </a:lnTo>
                  <a:cubicBezTo>
                    <a:pt x="129" y="7"/>
                    <a:pt x="122" y="0"/>
                    <a:pt x="114" y="0"/>
                  </a:cubicBezTo>
                  <a:lnTo>
                    <a:pt x="15" y="0"/>
                  </a:lnTo>
                  <a:cubicBezTo>
                    <a:pt x="7" y="0"/>
                    <a:pt x="0" y="7"/>
                    <a:pt x="0" y="15"/>
                  </a:cubicBezTo>
                  <a:lnTo>
                    <a:pt x="0" y="213"/>
                  </a:lnTo>
                  <a:cubicBezTo>
                    <a:pt x="0" y="221"/>
                    <a:pt x="7" y="228"/>
                    <a:pt x="15" y="228"/>
                  </a:cubicBezTo>
                  <a:close/>
                </a:path>
              </a:pathLst>
            </a:custGeom>
            <a:solidFill>
              <a:srgbClr val="3C2C31"/>
            </a:solidFill>
            <a:ln>
              <a:noFill/>
            </a:ln>
          </p:spPr>
          <p:txBody>
            <a:bodyPr anchorCtr="1" anchor="ctr" bIns="37075" lIns="90000" spcFirstLastPara="1" rIns="90000" wrap="square" tIns="37075">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grpSp>
      <p:pic>
        <p:nvPicPr>
          <p:cNvPr id="1000" name="Google Shape;1000;p40"/>
          <p:cNvPicPr preferRelativeResize="0"/>
          <p:nvPr/>
        </p:nvPicPr>
        <p:blipFill>
          <a:blip r:embed="rId6">
            <a:alphaModFix/>
          </a:blip>
          <a:stretch>
            <a:fillRect/>
          </a:stretch>
        </p:blipFill>
        <p:spPr>
          <a:xfrm>
            <a:off x="672150" y="3210425"/>
            <a:ext cx="942975" cy="16002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4" name="Shape 1004"/>
        <p:cNvGrpSpPr/>
        <p:nvPr/>
      </p:nvGrpSpPr>
      <p:grpSpPr>
        <a:xfrm>
          <a:off x="0" y="0"/>
          <a:ext cx="0" cy="0"/>
          <a:chOff x="0" y="0"/>
          <a:chExt cx="0" cy="0"/>
        </a:xfrm>
      </p:grpSpPr>
      <p:sp>
        <p:nvSpPr>
          <p:cNvPr id="1005" name="Google Shape;1005;p41"/>
          <p:cNvSpPr txBox="1"/>
          <p:nvPr>
            <p:ph type="title"/>
          </p:nvPr>
        </p:nvSpPr>
        <p:spPr>
          <a:xfrm>
            <a:off x="896763" y="790950"/>
            <a:ext cx="73512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Creative Formats</a:t>
            </a:r>
            <a:endParaRPr/>
          </a:p>
        </p:txBody>
      </p:sp>
      <p:graphicFrame>
        <p:nvGraphicFramePr>
          <p:cNvPr id="1006" name="Google Shape;1006;p41"/>
          <p:cNvGraphicFramePr/>
          <p:nvPr/>
        </p:nvGraphicFramePr>
        <p:xfrm>
          <a:off x="896738" y="1363654"/>
          <a:ext cx="3000000" cy="3000000"/>
        </p:xfrm>
        <a:graphic>
          <a:graphicData uri="http://schemas.openxmlformats.org/drawingml/2006/table">
            <a:tbl>
              <a:tblPr>
                <a:noFill/>
                <a:tableStyleId>{10DDBF2E-A699-4E97-86E9-175DAB41E46D}</a:tableStyleId>
              </a:tblPr>
              <a:tblGrid>
                <a:gridCol w="1491050"/>
                <a:gridCol w="2863850"/>
                <a:gridCol w="2996325"/>
              </a:tblGrid>
              <a:tr h="220500">
                <a:tc>
                  <a:txBody>
                    <a:bodyPr/>
                    <a:lstStyle/>
                    <a:p>
                      <a:pPr indent="0" lvl="0" marL="0" rtl="0" algn="ctr">
                        <a:spcBef>
                          <a:spcPts val="0"/>
                        </a:spcBef>
                        <a:spcAft>
                          <a:spcPts val="0"/>
                        </a:spcAft>
                        <a:buNone/>
                      </a:pPr>
                      <a:r>
                        <a:rPr b="1" lang="en">
                          <a:solidFill>
                            <a:schemeClr val="dk1"/>
                          </a:solidFill>
                          <a:latin typeface="Lato"/>
                          <a:ea typeface="Lato"/>
                          <a:cs typeface="Lato"/>
                          <a:sym typeface="Lato"/>
                        </a:rPr>
                        <a:t>Creative Size</a:t>
                      </a:r>
                      <a:endParaRPr b="1">
                        <a:solidFill>
                          <a:schemeClr val="dk1"/>
                        </a:solidFill>
                        <a:latin typeface="Lato"/>
                        <a:ea typeface="Lato"/>
                        <a:cs typeface="Lato"/>
                        <a:sym typeface="Lato"/>
                      </a:endParaRPr>
                    </a:p>
                  </a:txBody>
                  <a:tcPr marT="0" marB="0"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F8D2D2"/>
                    </a:solidFill>
                  </a:tcPr>
                </a:tc>
                <a:tc>
                  <a:txBody>
                    <a:bodyPr/>
                    <a:lstStyle/>
                    <a:p>
                      <a:pPr indent="0" lvl="0" marL="0" rtl="0" algn="ctr">
                        <a:spcBef>
                          <a:spcPts val="0"/>
                        </a:spcBef>
                        <a:spcAft>
                          <a:spcPts val="1600"/>
                        </a:spcAft>
                        <a:buNone/>
                      </a:pPr>
                      <a:r>
                        <a:rPr b="1" lang="en">
                          <a:solidFill>
                            <a:schemeClr val="dk1"/>
                          </a:solidFill>
                          <a:latin typeface="Lato"/>
                          <a:ea typeface="Lato"/>
                          <a:cs typeface="Lato"/>
                          <a:sym typeface="Lato"/>
                        </a:rPr>
                        <a:t>Description</a:t>
                      </a:r>
                      <a:endParaRPr b="1">
                        <a:solidFill>
                          <a:schemeClr val="dk1"/>
                        </a:solidFill>
                        <a:latin typeface="Lato"/>
                        <a:ea typeface="Lato"/>
                        <a:cs typeface="Lato"/>
                        <a:sym typeface="Lato"/>
                      </a:endParaRPr>
                    </a:p>
                  </a:txBody>
                  <a:tcPr marT="0" marB="0"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F8D2D2"/>
                    </a:solidFill>
                  </a:tcPr>
                </a:tc>
                <a:tc>
                  <a:txBody>
                    <a:bodyPr/>
                    <a:lstStyle/>
                    <a:p>
                      <a:pPr indent="0" lvl="0" marL="0" rtl="0" algn="ctr">
                        <a:spcBef>
                          <a:spcPts val="0"/>
                        </a:spcBef>
                        <a:spcAft>
                          <a:spcPts val="1600"/>
                        </a:spcAft>
                        <a:buNone/>
                      </a:pPr>
                      <a:r>
                        <a:rPr b="1" lang="en">
                          <a:solidFill>
                            <a:schemeClr val="dk1"/>
                          </a:solidFill>
                          <a:latin typeface="Lato"/>
                          <a:ea typeface="Lato"/>
                          <a:cs typeface="Lato"/>
                          <a:sym typeface="Lato"/>
                        </a:rPr>
                        <a:t>Image</a:t>
                      </a:r>
                      <a:endParaRPr b="1">
                        <a:solidFill>
                          <a:schemeClr val="dk1"/>
                        </a:solidFill>
                        <a:latin typeface="Lato"/>
                        <a:ea typeface="Lato"/>
                        <a:cs typeface="Lato"/>
                        <a:sym typeface="Lato"/>
                      </a:endParaRPr>
                    </a:p>
                  </a:txBody>
                  <a:tcPr marT="0" marB="0"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F8D2D2"/>
                    </a:solidFill>
                  </a:tcPr>
                </a:tc>
              </a:tr>
              <a:tr h="1006625">
                <a:tc>
                  <a:txBody>
                    <a:bodyPr/>
                    <a:lstStyle/>
                    <a:p>
                      <a:pPr indent="0" lvl="0" marL="0" rtl="0" algn="ctr">
                        <a:spcBef>
                          <a:spcPts val="0"/>
                        </a:spcBef>
                        <a:spcAft>
                          <a:spcPts val="0"/>
                        </a:spcAft>
                        <a:buNone/>
                      </a:pPr>
                      <a:r>
                        <a:rPr b="1" lang="en">
                          <a:solidFill>
                            <a:schemeClr val="dk1"/>
                          </a:solidFill>
                          <a:latin typeface="Lato"/>
                          <a:ea typeface="Lato"/>
                          <a:cs typeface="Lato"/>
                          <a:sym typeface="Lato"/>
                        </a:rPr>
                        <a:t>Mobile Banner</a:t>
                      </a:r>
                      <a:endParaRPr b="1">
                        <a:solidFill>
                          <a:schemeClr val="dk1"/>
                        </a:solidFill>
                        <a:latin typeface="Lato"/>
                        <a:ea typeface="Lato"/>
                        <a:cs typeface="Lato"/>
                        <a:sym typeface="Lato"/>
                      </a:endParaRPr>
                    </a:p>
                    <a:p>
                      <a:pPr indent="0" lvl="0" marL="0" rtl="0" algn="ctr">
                        <a:spcBef>
                          <a:spcPts val="0"/>
                        </a:spcBef>
                        <a:spcAft>
                          <a:spcPts val="0"/>
                        </a:spcAft>
                        <a:buNone/>
                      </a:pPr>
                      <a:r>
                        <a:rPr b="1" lang="en">
                          <a:solidFill>
                            <a:schemeClr val="dk1"/>
                          </a:solidFill>
                          <a:latin typeface="Lato"/>
                          <a:ea typeface="Lato"/>
                          <a:cs typeface="Lato"/>
                          <a:sym typeface="Lato"/>
                        </a:rPr>
                        <a:t>300 x 50</a:t>
                      </a:r>
                      <a:endParaRPr b="1">
                        <a:solidFill>
                          <a:schemeClr val="dk1"/>
                        </a:solidFill>
                        <a:latin typeface="Lato"/>
                        <a:ea typeface="Lato"/>
                        <a:cs typeface="Lato"/>
                        <a:sym typeface="Lato"/>
                      </a:endParaRPr>
                    </a:p>
                    <a:p>
                      <a:pPr indent="0" lvl="0" marL="0" rtl="0" algn="ctr">
                        <a:spcBef>
                          <a:spcPts val="0"/>
                        </a:spcBef>
                        <a:spcAft>
                          <a:spcPts val="0"/>
                        </a:spcAft>
                        <a:buNone/>
                      </a:pPr>
                      <a:r>
                        <a:t/>
                      </a:r>
                      <a:endParaRPr b="1">
                        <a:solidFill>
                          <a:schemeClr val="dk1"/>
                        </a:solidFill>
                        <a:latin typeface="Lato"/>
                        <a:ea typeface="Lato"/>
                        <a:cs typeface="Lato"/>
                        <a:sym typeface="Lato"/>
                      </a:endParaRPr>
                    </a:p>
                  </a:txBody>
                  <a:tcPr marT="0" marB="0"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3"/>
                    </a:solidFill>
                  </a:tcPr>
                </a:tc>
                <a:tc>
                  <a:txBody>
                    <a:bodyPr/>
                    <a:lstStyle/>
                    <a:p>
                      <a:pPr indent="-304800" lvl="0" marL="457200" marR="0" rtl="0" algn="l">
                        <a:lnSpc>
                          <a:spcPct val="100000"/>
                        </a:lnSpc>
                        <a:spcBef>
                          <a:spcPts val="0"/>
                        </a:spcBef>
                        <a:spcAft>
                          <a:spcPts val="0"/>
                        </a:spcAft>
                        <a:buClr>
                          <a:schemeClr val="dk1"/>
                        </a:buClr>
                        <a:buSzPts val="1200"/>
                        <a:buFont typeface="Lato"/>
                        <a:buChar char="➔"/>
                      </a:pPr>
                      <a:r>
                        <a:rPr lang="en" sz="1200">
                          <a:solidFill>
                            <a:schemeClr val="dk1"/>
                          </a:solidFill>
                          <a:latin typeface="Lato"/>
                          <a:ea typeface="Lato"/>
                          <a:cs typeface="Lato"/>
                          <a:sym typeface="Lato"/>
                        </a:rPr>
                        <a:t>An  ad on mobile devices</a:t>
                      </a:r>
                      <a:endParaRPr sz="1200">
                        <a:solidFill>
                          <a:schemeClr val="dk1"/>
                        </a:solidFill>
                        <a:latin typeface="Lato"/>
                        <a:ea typeface="Lato"/>
                        <a:cs typeface="Lato"/>
                        <a:sym typeface="Lato"/>
                      </a:endParaRPr>
                    </a:p>
                    <a:p>
                      <a:pPr indent="-304800" lvl="0" marL="457200" marR="0" rtl="0" algn="l">
                        <a:lnSpc>
                          <a:spcPct val="100000"/>
                        </a:lnSpc>
                        <a:spcBef>
                          <a:spcPts val="0"/>
                        </a:spcBef>
                        <a:spcAft>
                          <a:spcPts val="0"/>
                        </a:spcAft>
                        <a:buClr>
                          <a:schemeClr val="dk1"/>
                        </a:buClr>
                        <a:buSzPts val="1200"/>
                        <a:buFont typeface="Lato"/>
                        <a:buChar char="➔"/>
                      </a:pPr>
                      <a:r>
                        <a:rPr lang="en" sz="1200">
                          <a:solidFill>
                            <a:schemeClr val="dk1"/>
                          </a:solidFill>
                          <a:latin typeface="Lato"/>
                          <a:ea typeface="Lato"/>
                          <a:cs typeface="Lato"/>
                          <a:sym typeface="Lato"/>
                        </a:rPr>
                        <a:t>One of the smallest ad sizes</a:t>
                      </a:r>
                      <a:endParaRPr sz="1200">
                        <a:solidFill>
                          <a:schemeClr val="dk1"/>
                        </a:solidFill>
                        <a:latin typeface="Lato"/>
                        <a:ea typeface="Lato"/>
                        <a:cs typeface="Lato"/>
                        <a:sym typeface="Lato"/>
                      </a:endParaRPr>
                    </a:p>
                    <a:p>
                      <a:pPr indent="-304800" lvl="0" marL="457200" marR="0" rtl="0" algn="l">
                        <a:lnSpc>
                          <a:spcPct val="100000"/>
                        </a:lnSpc>
                        <a:spcBef>
                          <a:spcPts val="0"/>
                        </a:spcBef>
                        <a:spcAft>
                          <a:spcPts val="0"/>
                        </a:spcAft>
                        <a:buClr>
                          <a:schemeClr val="dk1"/>
                        </a:buClr>
                        <a:buSzPts val="1200"/>
                        <a:buFont typeface="Lato"/>
                        <a:buChar char="➔"/>
                      </a:pPr>
                      <a:r>
                        <a:rPr lang="en" sz="1200">
                          <a:solidFill>
                            <a:schemeClr val="dk1"/>
                          </a:solidFill>
                          <a:latin typeface="Lato"/>
                          <a:ea typeface="Lato"/>
                          <a:cs typeface="Lato"/>
                          <a:sym typeface="Lato"/>
                        </a:rPr>
                        <a:t>Does not cost much to run</a:t>
                      </a:r>
                      <a:endParaRPr sz="1200">
                        <a:solidFill>
                          <a:schemeClr val="dk1"/>
                        </a:solidFill>
                        <a:latin typeface="Lato"/>
                        <a:ea typeface="Lato"/>
                        <a:cs typeface="Lato"/>
                        <a:sym typeface="Lato"/>
                      </a:endParaRPr>
                    </a:p>
                  </a:txBody>
                  <a:tcPr marT="0" marB="0"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4"/>
                    </a:solidFill>
                  </a:tcPr>
                </a:tc>
                <a:tc>
                  <a:txBody>
                    <a:bodyPr/>
                    <a:lstStyle/>
                    <a:p>
                      <a:pPr indent="0" lvl="0" marL="0" marR="0" rtl="0" algn="l">
                        <a:lnSpc>
                          <a:spcPct val="100000"/>
                        </a:lnSpc>
                        <a:spcBef>
                          <a:spcPts val="0"/>
                        </a:spcBef>
                        <a:spcAft>
                          <a:spcPts val="1600"/>
                        </a:spcAft>
                        <a:buNone/>
                      </a:pPr>
                      <a:r>
                        <a:t/>
                      </a:r>
                      <a:endParaRPr sz="1000">
                        <a:solidFill>
                          <a:schemeClr val="dk1"/>
                        </a:solidFill>
                        <a:latin typeface="Lato"/>
                        <a:ea typeface="Lato"/>
                        <a:cs typeface="Lato"/>
                        <a:sym typeface="Lato"/>
                      </a:endParaRPr>
                    </a:p>
                  </a:txBody>
                  <a:tcPr marT="0" marB="0"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4"/>
                    </a:solidFill>
                  </a:tcPr>
                </a:tc>
              </a:tr>
              <a:tr h="1006625">
                <a:tc>
                  <a:txBody>
                    <a:bodyPr/>
                    <a:lstStyle/>
                    <a:p>
                      <a:pPr indent="0" lvl="0" marL="0" rtl="0" algn="ctr">
                        <a:spcBef>
                          <a:spcPts val="0"/>
                        </a:spcBef>
                        <a:spcAft>
                          <a:spcPts val="0"/>
                        </a:spcAft>
                        <a:buNone/>
                      </a:pPr>
                      <a:r>
                        <a:rPr b="1" lang="en">
                          <a:solidFill>
                            <a:schemeClr val="dk1"/>
                          </a:solidFill>
                          <a:latin typeface="Lato"/>
                          <a:ea typeface="Lato"/>
                          <a:cs typeface="Lato"/>
                          <a:sym typeface="Lato"/>
                        </a:rPr>
                        <a:t>Mobile Leaderboard</a:t>
                      </a:r>
                      <a:endParaRPr b="1">
                        <a:solidFill>
                          <a:schemeClr val="dk1"/>
                        </a:solidFill>
                        <a:latin typeface="Lato"/>
                        <a:ea typeface="Lato"/>
                        <a:cs typeface="Lato"/>
                        <a:sym typeface="Lato"/>
                      </a:endParaRPr>
                    </a:p>
                    <a:p>
                      <a:pPr indent="0" lvl="0" marL="0" rtl="0" algn="ctr">
                        <a:spcBef>
                          <a:spcPts val="0"/>
                        </a:spcBef>
                        <a:spcAft>
                          <a:spcPts val="0"/>
                        </a:spcAft>
                        <a:buNone/>
                      </a:pPr>
                      <a:r>
                        <a:rPr b="1" lang="en">
                          <a:solidFill>
                            <a:schemeClr val="dk1"/>
                          </a:solidFill>
                          <a:latin typeface="Lato"/>
                          <a:ea typeface="Lato"/>
                          <a:cs typeface="Lato"/>
                          <a:sym typeface="Lato"/>
                        </a:rPr>
                        <a:t>320 x 50</a:t>
                      </a:r>
                      <a:endParaRPr b="1">
                        <a:solidFill>
                          <a:schemeClr val="dk1"/>
                        </a:solidFill>
                        <a:latin typeface="Lato"/>
                        <a:ea typeface="Lato"/>
                        <a:cs typeface="Lato"/>
                        <a:sym typeface="Lato"/>
                      </a:endParaRPr>
                    </a:p>
                  </a:txBody>
                  <a:tcPr marT="0" marB="0"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3"/>
                    </a:solidFill>
                  </a:tcPr>
                </a:tc>
                <a:tc>
                  <a:txBody>
                    <a:bodyPr/>
                    <a:lstStyle/>
                    <a:p>
                      <a:pPr indent="-304800" lvl="0" marL="457200" rtl="0" algn="l">
                        <a:spcBef>
                          <a:spcPts val="0"/>
                        </a:spcBef>
                        <a:spcAft>
                          <a:spcPts val="0"/>
                        </a:spcAft>
                        <a:buClr>
                          <a:schemeClr val="dk1"/>
                        </a:buClr>
                        <a:buSzPts val="1200"/>
                        <a:buFont typeface="Lato"/>
                        <a:buChar char="➔"/>
                      </a:pPr>
                      <a:r>
                        <a:rPr lang="en" sz="1200">
                          <a:solidFill>
                            <a:schemeClr val="dk1"/>
                          </a:solidFill>
                          <a:latin typeface="Lato"/>
                          <a:ea typeface="Lato"/>
                          <a:cs typeface="Lato"/>
                          <a:sym typeface="Lato"/>
                        </a:rPr>
                        <a:t>An ad on mobile  devices</a:t>
                      </a:r>
                      <a:endParaRPr sz="1200">
                        <a:solidFill>
                          <a:schemeClr val="dk1"/>
                        </a:solidFill>
                        <a:latin typeface="Lato"/>
                        <a:ea typeface="Lato"/>
                        <a:cs typeface="Lato"/>
                        <a:sym typeface="Lato"/>
                      </a:endParaRPr>
                    </a:p>
                    <a:p>
                      <a:pPr indent="-304800" lvl="0" marL="457200" rtl="0" algn="l">
                        <a:spcBef>
                          <a:spcPts val="0"/>
                        </a:spcBef>
                        <a:spcAft>
                          <a:spcPts val="0"/>
                        </a:spcAft>
                        <a:buClr>
                          <a:schemeClr val="dk1"/>
                        </a:buClr>
                        <a:buSzPts val="1200"/>
                        <a:buFont typeface="Lato"/>
                        <a:buChar char="➔"/>
                      </a:pPr>
                      <a:r>
                        <a:rPr lang="en" sz="1200">
                          <a:solidFill>
                            <a:schemeClr val="dk1"/>
                          </a:solidFill>
                          <a:latin typeface="Lato"/>
                          <a:ea typeface="Lato"/>
                          <a:cs typeface="Lato"/>
                          <a:sym typeface="Lato"/>
                        </a:rPr>
                        <a:t>Does not cost much to run</a:t>
                      </a:r>
                      <a:endParaRPr sz="1200">
                        <a:solidFill>
                          <a:schemeClr val="dk1"/>
                        </a:solidFill>
                        <a:latin typeface="Lato"/>
                        <a:ea typeface="Lato"/>
                        <a:cs typeface="Lato"/>
                        <a:sym typeface="Lato"/>
                      </a:endParaRPr>
                    </a:p>
                    <a:p>
                      <a:pPr indent="-304800" lvl="0" marL="457200" rtl="0" algn="l">
                        <a:spcBef>
                          <a:spcPts val="0"/>
                        </a:spcBef>
                        <a:spcAft>
                          <a:spcPts val="0"/>
                        </a:spcAft>
                        <a:buClr>
                          <a:schemeClr val="dk1"/>
                        </a:buClr>
                        <a:buSzPts val="1200"/>
                        <a:buFont typeface="Lato"/>
                        <a:buChar char="➔"/>
                      </a:pPr>
                      <a:r>
                        <a:rPr lang="en" sz="1200">
                          <a:solidFill>
                            <a:schemeClr val="dk1"/>
                          </a:solidFill>
                          <a:latin typeface="Lato"/>
                          <a:ea typeface="Lato"/>
                          <a:cs typeface="Lato"/>
                          <a:sym typeface="Lato"/>
                        </a:rPr>
                        <a:t>Top performing mobile ad unit</a:t>
                      </a:r>
                      <a:endParaRPr sz="1200">
                        <a:solidFill>
                          <a:schemeClr val="dk1"/>
                        </a:solidFill>
                        <a:latin typeface="Lato"/>
                        <a:ea typeface="Lato"/>
                        <a:cs typeface="Lato"/>
                        <a:sym typeface="Lato"/>
                      </a:endParaRPr>
                    </a:p>
                  </a:txBody>
                  <a:tcPr marT="0" marB="0"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4"/>
                    </a:solidFill>
                  </a:tcPr>
                </a:tc>
                <a:tc>
                  <a:txBody>
                    <a:bodyPr/>
                    <a:lstStyle/>
                    <a:p>
                      <a:pPr indent="0" lvl="0" marL="0" rtl="0" algn="l">
                        <a:spcBef>
                          <a:spcPts val="0"/>
                        </a:spcBef>
                        <a:spcAft>
                          <a:spcPts val="1600"/>
                        </a:spcAft>
                        <a:buNone/>
                      </a:pPr>
                      <a:r>
                        <a:t/>
                      </a:r>
                      <a:endParaRPr sz="1000">
                        <a:solidFill>
                          <a:schemeClr val="dk1"/>
                        </a:solidFill>
                        <a:latin typeface="Lato"/>
                        <a:ea typeface="Lato"/>
                        <a:cs typeface="Lato"/>
                        <a:sym typeface="Lato"/>
                      </a:endParaRPr>
                    </a:p>
                  </a:txBody>
                  <a:tcPr marT="0" marB="0"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4"/>
                    </a:solidFill>
                  </a:tcPr>
                </a:tc>
              </a:tr>
              <a:tr h="1006625">
                <a:tc>
                  <a:txBody>
                    <a:bodyPr/>
                    <a:lstStyle/>
                    <a:p>
                      <a:pPr indent="0" lvl="0" marL="0" rtl="0" algn="ctr">
                        <a:spcBef>
                          <a:spcPts val="0"/>
                        </a:spcBef>
                        <a:spcAft>
                          <a:spcPts val="0"/>
                        </a:spcAft>
                        <a:buNone/>
                      </a:pPr>
                      <a:r>
                        <a:rPr b="1" lang="en">
                          <a:solidFill>
                            <a:schemeClr val="dk1"/>
                          </a:solidFill>
                          <a:latin typeface="Lato"/>
                          <a:ea typeface="Lato"/>
                          <a:cs typeface="Lato"/>
                          <a:sym typeface="Lato"/>
                        </a:rPr>
                        <a:t>Medium Rectangle</a:t>
                      </a:r>
                      <a:endParaRPr b="1">
                        <a:solidFill>
                          <a:schemeClr val="dk1"/>
                        </a:solidFill>
                        <a:latin typeface="Lato"/>
                        <a:ea typeface="Lato"/>
                        <a:cs typeface="Lato"/>
                        <a:sym typeface="Lato"/>
                      </a:endParaRPr>
                    </a:p>
                    <a:p>
                      <a:pPr indent="0" lvl="0" marL="0" rtl="0" algn="ctr">
                        <a:spcBef>
                          <a:spcPts val="0"/>
                        </a:spcBef>
                        <a:spcAft>
                          <a:spcPts val="0"/>
                        </a:spcAft>
                        <a:buNone/>
                      </a:pPr>
                      <a:r>
                        <a:rPr b="1" lang="en">
                          <a:solidFill>
                            <a:schemeClr val="dk1"/>
                          </a:solidFill>
                          <a:latin typeface="Lato"/>
                          <a:ea typeface="Lato"/>
                          <a:cs typeface="Lato"/>
                          <a:sym typeface="Lato"/>
                        </a:rPr>
                        <a:t>300 x 250</a:t>
                      </a:r>
                      <a:endParaRPr b="1">
                        <a:solidFill>
                          <a:schemeClr val="dk1"/>
                        </a:solidFill>
                        <a:latin typeface="Lato"/>
                        <a:ea typeface="Lato"/>
                        <a:cs typeface="Lato"/>
                        <a:sym typeface="Lato"/>
                      </a:endParaRPr>
                    </a:p>
                  </a:txBody>
                  <a:tcPr marT="0" marB="0"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3"/>
                    </a:solidFill>
                  </a:tcPr>
                </a:tc>
                <a:tc>
                  <a:txBody>
                    <a:bodyPr/>
                    <a:lstStyle/>
                    <a:p>
                      <a:pPr indent="-304800" lvl="0" marL="457200" rtl="0" algn="l">
                        <a:spcBef>
                          <a:spcPts val="0"/>
                        </a:spcBef>
                        <a:spcAft>
                          <a:spcPts val="0"/>
                        </a:spcAft>
                        <a:buClr>
                          <a:schemeClr val="dk1"/>
                        </a:buClr>
                        <a:buSzPts val="1200"/>
                        <a:buFont typeface="Lato"/>
                        <a:buChar char="➔"/>
                      </a:pPr>
                      <a:r>
                        <a:rPr lang="en" sz="1200">
                          <a:solidFill>
                            <a:schemeClr val="dk1"/>
                          </a:solidFill>
                          <a:latin typeface="Lato"/>
                          <a:ea typeface="Lato"/>
                          <a:cs typeface="Lato"/>
                          <a:sym typeface="Lato"/>
                        </a:rPr>
                        <a:t>An ad on both Desktop on Mobile</a:t>
                      </a:r>
                      <a:endParaRPr sz="1200">
                        <a:solidFill>
                          <a:schemeClr val="dk1"/>
                        </a:solidFill>
                        <a:latin typeface="Lato"/>
                        <a:ea typeface="Lato"/>
                        <a:cs typeface="Lato"/>
                        <a:sym typeface="Lato"/>
                      </a:endParaRPr>
                    </a:p>
                    <a:p>
                      <a:pPr indent="-304800" lvl="0" marL="457200" rtl="0" algn="l">
                        <a:spcBef>
                          <a:spcPts val="0"/>
                        </a:spcBef>
                        <a:spcAft>
                          <a:spcPts val="0"/>
                        </a:spcAft>
                        <a:buClr>
                          <a:schemeClr val="dk1"/>
                        </a:buClr>
                        <a:buSzPts val="1200"/>
                        <a:buFont typeface="Lato"/>
                        <a:buChar char="➔"/>
                      </a:pPr>
                      <a:r>
                        <a:rPr lang="en" sz="1200">
                          <a:solidFill>
                            <a:schemeClr val="dk1"/>
                          </a:solidFill>
                          <a:latin typeface="Lato"/>
                          <a:ea typeface="Lato"/>
                          <a:cs typeface="Lato"/>
                          <a:sym typeface="Lato"/>
                        </a:rPr>
                        <a:t>Most </a:t>
                      </a:r>
                      <a:r>
                        <a:rPr lang="en" sz="1200">
                          <a:solidFill>
                            <a:schemeClr val="dk1"/>
                          </a:solidFill>
                          <a:latin typeface="Lato"/>
                          <a:ea typeface="Lato"/>
                          <a:cs typeface="Lato"/>
                          <a:sym typeface="Lato"/>
                        </a:rPr>
                        <a:t>popular</a:t>
                      </a:r>
                      <a:r>
                        <a:rPr lang="en" sz="1200">
                          <a:solidFill>
                            <a:schemeClr val="dk1"/>
                          </a:solidFill>
                          <a:latin typeface="Lato"/>
                          <a:ea typeface="Lato"/>
                          <a:cs typeface="Lato"/>
                          <a:sym typeface="Lato"/>
                        </a:rPr>
                        <a:t> ad unit </a:t>
                      </a:r>
                      <a:endParaRPr sz="1200">
                        <a:solidFill>
                          <a:schemeClr val="dk1"/>
                        </a:solidFill>
                        <a:latin typeface="Lato"/>
                        <a:ea typeface="Lato"/>
                        <a:cs typeface="Lato"/>
                        <a:sym typeface="Lato"/>
                      </a:endParaRPr>
                    </a:p>
                    <a:p>
                      <a:pPr indent="-304800" lvl="0" marL="457200" rtl="0" algn="l">
                        <a:spcBef>
                          <a:spcPts val="0"/>
                        </a:spcBef>
                        <a:spcAft>
                          <a:spcPts val="0"/>
                        </a:spcAft>
                        <a:buClr>
                          <a:schemeClr val="dk1"/>
                        </a:buClr>
                        <a:buSzPts val="1200"/>
                        <a:buFont typeface="Lato"/>
                        <a:buChar char="➔"/>
                      </a:pPr>
                      <a:r>
                        <a:rPr lang="en" sz="1200">
                          <a:solidFill>
                            <a:schemeClr val="dk1"/>
                          </a:solidFill>
                          <a:latin typeface="Lato"/>
                          <a:ea typeface="Lato"/>
                          <a:cs typeface="Lato"/>
                          <a:sym typeface="Lato"/>
                        </a:rPr>
                        <a:t>One the most expensive ad units</a:t>
                      </a:r>
                      <a:endParaRPr sz="1200">
                        <a:solidFill>
                          <a:schemeClr val="dk1"/>
                        </a:solidFill>
                        <a:latin typeface="Lato"/>
                        <a:ea typeface="Lato"/>
                        <a:cs typeface="Lato"/>
                        <a:sym typeface="Lato"/>
                      </a:endParaRPr>
                    </a:p>
                  </a:txBody>
                  <a:tcPr marT="0" marB="0"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4"/>
                    </a:solidFill>
                  </a:tcPr>
                </a:tc>
                <a:tc>
                  <a:txBody>
                    <a:bodyPr/>
                    <a:lstStyle/>
                    <a:p>
                      <a:pPr indent="0" lvl="0" marL="0" rtl="0" algn="l">
                        <a:spcBef>
                          <a:spcPts val="0"/>
                        </a:spcBef>
                        <a:spcAft>
                          <a:spcPts val="1600"/>
                        </a:spcAft>
                        <a:buNone/>
                      </a:pPr>
                      <a:r>
                        <a:t/>
                      </a:r>
                      <a:endParaRPr sz="1000">
                        <a:solidFill>
                          <a:schemeClr val="dk1"/>
                        </a:solidFill>
                        <a:latin typeface="Lato"/>
                        <a:ea typeface="Lato"/>
                        <a:cs typeface="Lato"/>
                        <a:sym typeface="Lato"/>
                      </a:endParaRPr>
                    </a:p>
                  </a:txBody>
                  <a:tcPr marT="0" marB="0"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4"/>
                    </a:solidFill>
                  </a:tcPr>
                </a:tc>
              </a:tr>
            </a:tbl>
          </a:graphicData>
        </a:graphic>
      </p:graphicFrame>
      <p:pic>
        <p:nvPicPr>
          <p:cNvPr id="1007" name="Google Shape;1007;p41"/>
          <p:cNvPicPr preferRelativeResize="0"/>
          <p:nvPr/>
        </p:nvPicPr>
        <p:blipFill rotWithShape="1">
          <a:blip r:embed="rId3">
            <a:alphaModFix/>
          </a:blip>
          <a:srcRect b="0" l="5843" r="6552" t="0"/>
          <a:stretch/>
        </p:blipFill>
        <p:spPr>
          <a:xfrm>
            <a:off x="6478374" y="1694478"/>
            <a:ext cx="540475" cy="762771"/>
          </a:xfrm>
          <a:prstGeom prst="rect">
            <a:avLst/>
          </a:prstGeom>
          <a:noFill/>
          <a:ln>
            <a:noFill/>
          </a:ln>
        </p:spPr>
      </p:pic>
      <p:pic>
        <p:nvPicPr>
          <p:cNvPr id="1008" name="Google Shape;1008;p41"/>
          <p:cNvPicPr preferRelativeResize="0"/>
          <p:nvPr/>
        </p:nvPicPr>
        <p:blipFill rotWithShape="1">
          <a:blip r:embed="rId4">
            <a:alphaModFix/>
          </a:blip>
          <a:srcRect b="1728" l="9083" r="14135" t="3797"/>
          <a:stretch/>
        </p:blipFill>
        <p:spPr>
          <a:xfrm>
            <a:off x="6514219" y="2629137"/>
            <a:ext cx="468783" cy="873100"/>
          </a:xfrm>
          <a:prstGeom prst="rect">
            <a:avLst/>
          </a:prstGeom>
          <a:noFill/>
          <a:ln>
            <a:noFill/>
          </a:ln>
        </p:spPr>
      </p:pic>
      <p:pic>
        <p:nvPicPr>
          <p:cNvPr id="1009" name="Google Shape;1009;p41"/>
          <p:cNvPicPr preferRelativeResize="0"/>
          <p:nvPr/>
        </p:nvPicPr>
        <p:blipFill rotWithShape="1">
          <a:blip r:embed="rId5">
            <a:alphaModFix/>
          </a:blip>
          <a:srcRect b="0" l="0" r="3855" t="0"/>
          <a:stretch/>
        </p:blipFill>
        <p:spPr>
          <a:xfrm>
            <a:off x="6514950" y="3674113"/>
            <a:ext cx="1608507" cy="873100"/>
          </a:xfrm>
          <a:prstGeom prst="rect">
            <a:avLst/>
          </a:prstGeom>
          <a:noFill/>
          <a:ln>
            <a:noFill/>
          </a:ln>
        </p:spPr>
      </p:pic>
      <p:pic>
        <p:nvPicPr>
          <p:cNvPr id="1010" name="Google Shape;1010;p41"/>
          <p:cNvPicPr preferRelativeResize="0"/>
          <p:nvPr/>
        </p:nvPicPr>
        <p:blipFill rotWithShape="1">
          <a:blip r:embed="rId6">
            <a:alphaModFix/>
          </a:blip>
          <a:srcRect b="2835" l="5507" r="11669" t="3907"/>
          <a:stretch/>
        </p:blipFill>
        <p:spPr>
          <a:xfrm>
            <a:off x="5629775" y="3665514"/>
            <a:ext cx="468775" cy="890323"/>
          </a:xfrm>
          <a:prstGeom prst="rect">
            <a:avLst/>
          </a:prstGeom>
          <a:noFill/>
          <a:ln>
            <a:noFill/>
          </a:ln>
        </p:spPr>
      </p:pic>
      <p:sp>
        <p:nvSpPr>
          <p:cNvPr id="1011" name="Google Shape;1011;p41"/>
          <p:cNvSpPr/>
          <p:nvPr/>
        </p:nvSpPr>
        <p:spPr>
          <a:xfrm rot="5400000">
            <a:off x="595064" y="770215"/>
            <a:ext cx="371152" cy="614174"/>
          </a:xfrm>
          <a:custGeom>
            <a:rect b="b" l="l" r="r" t="t"/>
            <a:pathLst>
              <a:path extrusionOk="0" h="2406" w="1454">
                <a:moveTo>
                  <a:pt x="1454" y="1260"/>
                </a:moveTo>
                <a:lnTo>
                  <a:pt x="727" y="0"/>
                </a:lnTo>
                <a:lnTo>
                  <a:pt x="0" y="1260"/>
                </a:lnTo>
                <a:lnTo>
                  <a:pt x="375" y="1260"/>
                </a:lnTo>
                <a:lnTo>
                  <a:pt x="375" y="2406"/>
                </a:lnTo>
                <a:lnTo>
                  <a:pt x="1079" y="2406"/>
                </a:lnTo>
                <a:lnTo>
                  <a:pt x="1079" y="1260"/>
                </a:lnTo>
                <a:lnTo>
                  <a:pt x="1454" y="1260"/>
                </a:lnTo>
                <a:close/>
              </a:path>
            </a:pathLst>
          </a:custGeom>
          <a:solidFill>
            <a:schemeClr val="dk2"/>
          </a:solidFill>
          <a:ln cap="flat" cmpd="sng" w="19050">
            <a:solidFill>
              <a:schemeClr val="dk1"/>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012" name="Google Shape;1012;p41"/>
          <p:cNvSpPr/>
          <p:nvPr/>
        </p:nvSpPr>
        <p:spPr>
          <a:xfrm rot="-5400000">
            <a:off x="8161939" y="4425715"/>
            <a:ext cx="371152" cy="614174"/>
          </a:xfrm>
          <a:custGeom>
            <a:rect b="b" l="l" r="r" t="t"/>
            <a:pathLst>
              <a:path extrusionOk="0" h="2406" w="1454">
                <a:moveTo>
                  <a:pt x="1454" y="1260"/>
                </a:moveTo>
                <a:lnTo>
                  <a:pt x="727" y="0"/>
                </a:lnTo>
                <a:lnTo>
                  <a:pt x="0" y="1260"/>
                </a:lnTo>
                <a:lnTo>
                  <a:pt x="375" y="1260"/>
                </a:lnTo>
                <a:lnTo>
                  <a:pt x="375" y="2406"/>
                </a:lnTo>
                <a:lnTo>
                  <a:pt x="1079" y="2406"/>
                </a:lnTo>
                <a:lnTo>
                  <a:pt x="1079" y="1260"/>
                </a:lnTo>
                <a:lnTo>
                  <a:pt x="1454" y="1260"/>
                </a:lnTo>
                <a:close/>
              </a:path>
            </a:pathLst>
          </a:custGeom>
          <a:solidFill>
            <a:schemeClr val="accent2"/>
          </a:solidFill>
          <a:ln cap="flat" cmpd="sng" w="19050">
            <a:solidFill>
              <a:schemeClr val="dk1"/>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6" name="Shape 1016"/>
        <p:cNvGrpSpPr/>
        <p:nvPr/>
      </p:nvGrpSpPr>
      <p:grpSpPr>
        <a:xfrm>
          <a:off x="0" y="0"/>
          <a:ext cx="0" cy="0"/>
          <a:chOff x="0" y="0"/>
          <a:chExt cx="0" cy="0"/>
        </a:xfrm>
      </p:grpSpPr>
      <p:sp>
        <p:nvSpPr>
          <p:cNvPr id="1017" name="Google Shape;1017;p42"/>
          <p:cNvSpPr txBox="1"/>
          <p:nvPr>
            <p:ph type="title"/>
          </p:nvPr>
        </p:nvSpPr>
        <p:spPr>
          <a:xfrm>
            <a:off x="896750" y="941350"/>
            <a:ext cx="73512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Creative</a:t>
            </a:r>
            <a:r>
              <a:rPr lang="en"/>
              <a:t> Sizes: Performance</a:t>
            </a:r>
            <a:endParaRPr/>
          </a:p>
        </p:txBody>
      </p:sp>
      <p:graphicFrame>
        <p:nvGraphicFramePr>
          <p:cNvPr id="1018" name="Google Shape;1018;p42"/>
          <p:cNvGraphicFramePr/>
          <p:nvPr/>
        </p:nvGraphicFramePr>
        <p:xfrm>
          <a:off x="1713738" y="2445725"/>
          <a:ext cx="3000000" cy="3000000"/>
        </p:xfrm>
        <a:graphic>
          <a:graphicData uri="http://schemas.openxmlformats.org/drawingml/2006/table">
            <a:tbl>
              <a:tblPr>
                <a:noFill/>
                <a:tableStyleId>{BF83940B-6621-466C-BC42-F65520A3A263}</a:tableStyleId>
              </a:tblPr>
              <a:tblGrid>
                <a:gridCol w="1143450"/>
                <a:gridCol w="1143450"/>
                <a:gridCol w="1143450"/>
                <a:gridCol w="1143450"/>
                <a:gridCol w="1143450"/>
              </a:tblGrid>
              <a:tr h="356500">
                <a:tc>
                  <a:txBody>
                    <a:bodyPr/>
                    <a:lstStyle/>
                    <a:p>
                      <a:pPr indent="0" lvl="0" marL="0" rtl="0" algn="ctr">
                        <a:spcBef>
                          <a:spcPts val="0"/>
                        </a:spcBef>
                        <a:spcAft>
                          <a:spcPts val="0"/>
                        </a:spcAft>
                        <a:buNone/>
                      </a:pPr>
                      <a:r>
                        <a:rPr lang="en" sz="1200">
                          <a:solidFill>
                            <a:srgbClr val="FFFFFF"/>
                          </a:solidFill>
                          <a:latin typeface="Lato Black"/>
                          <a:ea typeface="Lato Black"/>
                          <a:cs typeface="Lato Black"/>
                          <a:sym typeface="Lato Black"/>
                        </a:rPr>
                        <a:t>Sizes</a:t>
                      </a:r>
                      <a:endParaRPr sz="1200">
                        <a:solidFill>
                          <a:srgbClr val="FFFFFF"/>
                        </a:solidFill>
                        <a:latin typeface="Lato Black"/>
                        <a:ea typeface="Lato Black"/>
                        <a:cs typeface="Lato Black"/>
                        <a:sym typeface="Lato Black"/>
                      </a:endParaRPr>
                    </a:p>
                  </a:txBody>
                  <a:tcPr marT="91425" marB="91425" marR="91425" marL="9142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200">
                          <a:solidFill>
                            <a:srgbClr val="FFFFFF"/>
                          </a:solidFill>
                          <a:latin typeface="Lato Black"/>
                          <a:ea typeface="Lato Black"/>
                          <a:cs typeface="Lato Black"/>
                          <a:sym typeface="Lato Black"/>
                        </a:rPr>
                        <a:t>CPA</a:t>
                      </a:r>
                      <a:endParaRPr sz="1200">
                        <a:solidFill>
                          <a:srgbClr val="FFFFFF"/>
                        </a:solidFill>
                        <a:latin typeface="Lato Black"/>
                        <a:ea typeface="Lato Black"/>
                        <a:cs typeface="Lato Black"/>
                        <a:sym typeface="Lato Black"/>
                      </a:endParaRPr>
                    </a:p>
                  </a:txBody>
                  <a:tcPr marT="91425" marB="91425" marR="91425" marL="91425" anchor="ctr">
                    <a:lnL cap="flat" cmpd="sng" w="1270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200">
                          <a:solidFill>
                            <a:srgbClr val="FFFFFF"/>
                          </a:solidFill>
                          <a:latin typeface="Lato Black"/>
                          <a:ea typeface="Lato Black"/>
                          <a:cs typeface="Lato Black"/>
                          <a:sym typeface="Lato Black"/>
                        </a:rPr>
                        <a:t>CPC</a:t>
                      </a:r>
                      <a:endParaRPr sz="1200">
                        <a:solidFill>
                          <a:srgbClr val="FFFFFF"/>
                        </a:solidFill>
                        <a:latin typeface="Lato Black"/>
                        <a:ea typeface="Lato Black"/>
                        <a:cs typeface="Lato Black"/>
                        <a:sym typeface="Lato Black"/>
                      </a:endParaRPr>
                    </a:p>
                  </a:txBody>
                  <a:tcPr marT="91425" marB="91425" marR="91425" marL="91425" anchor="ctr">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200">
                          <a:solidFill>
                            <a:srgbClr val="FFFFFF"/>
                          </a:solidFill>
                          <a:latin typeface="Lato Black"/>
                          <a:ea typeface="Lato Black"/>
                          <a:cs typeface="Lato Black"/>
                          <a:sym typeface="Lato Black"/>
                        </a:rPr>
                        <a:t>CPM</a:t>
                      </a:r>
                      <a:endParaRPr sz="1200">
                        <a:solidFill>
                          <a:srgbClr val="FFFFFF"/>
                        </a:solidFill>
                        <a:latin typeface="Lato Black"/>
                        <a:ea typeface="Lato Black"/>
                        <a:cs typeface="Lato Black"/>
                        <a:sym typeface="Lato Black"/>
                      </a:endParaRPr>
                    </a:p>
                  </a:txBody>
                  <a:tcPr marT="91425" marB="91425" marR="91425" marL="91425" anchor="ctr">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200">
                          <a:solidFill>
                            <a:srgbClr val="FFFFFF"/>
                          </a:solidFill>
                          <a:latin typeface="Lato Black"/>
                          <a:ea typeface="Lato Black"/>
                          <a:cs typeface="Lato Black"/>
                          <a:sym typeface="Lato Black"/>
                        </a:rPr>
                        <a:t>CVR</a:t>
                      </a:r>
                      <a:endParaRPr sz="1200">
                        <a:solidFill>
                          <a:srgbClr val="FFFFFF"/>
                        </a:solidFill>
                        <a:latin typeface="Lato Black"/>
                        <a:ea typeface="Lato Black"/>
                        <a:cs typeface="Lato Black"/>
                        <a:sym typeface="Lato Black"/>
                      </a:endParaRPr>
                    </a:p>
                  </a:txBody>
                  <a:tcPr marT="91425" marB="91425" marR="91425" marL="91425" anchor="ctr">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lt2"/>
                    </a:solidFill>
                  </a:tcPr>
                </a:tc>
              </a:tr>
              <a:tr h="297875">
                <a:tc>
                  <a:txBody>
                    <a:bodyPr/>
                    <a:lstStyle/>
                    <a:p>
                      <a:pPr indent="0" lvl="0" marL="0" rtl="0" algn="ctr">
                        <a:spcBef>
                          <a:spcPts val="0"/>
                        </a:spcBef>
                        <a:spcAft>
                          <a:spcPts val="0"/>
                        </a:spcAft>
                        <a:buNone/>
                      </a:pPr>
                      <a:r>
                        <a:rPr lang="en" sz="1200">
                          <a:latin typeface="Lato Black"/>
                          <a:ea typeface="Lato Black"/>
                          <a:cs typeface="Lato Black"/>
                          <a:sym typeface="Lato Black"/>
                        </a:rPr>
                        <a:t>300x250</a:t>
                      </a:r>
                      <a:endParaRPr sz="1200">
                        <a:latin typeface="Lato Black"/>
                        <a:ea typeface="Lato Black"/>
                        <a:cs typeface="Lato Black"/>
                        <a:sym typeface="Lato Black"/>
                      </a:endParaRPr>
                    </a:p>
                  </a:txBody>
                  <a:tcPr marT="91425" marB="91425" marR="91425" marL="9142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solidFill>
                      <a:srgbClr val="D9D9D9"/>
                    </a:solidFill>
                  </a:tcPr>
                </a:tc>
                <a:tc>
                  <a:txBody>
                    <a:bodyPr/>
                    <a:lstStyle/>
                    <a:p>
                      <a:pPr indent="0" lvl="0" marL="0" rtl="0" algn="ctr">
                        <a:spcBef>
                          <a:spcPts val="0"/>
                        </a:spcBef>
                        <a:spcAft>
                          <a:spcPts val="0"/>
                        </a:spcAft>
                        <a:buNone/>
                      </a:pPr>
                      <a:r>
                        <a:rPr lang="en" sz="1200">
                          <a:latin typeface="Lato Black"/>
                          <a:ea typeface="Lato Black"/>
                          <a:cs typeface="Lato Black"/>
                          <a:sym typeface="Lato Black"/>
                        </a:rPr>
                        <a:t>$322.54</a:t>
                      </a:r>
                      <a:endParaRPr sz="1200">
                        <a:latin typeface="Lato Black"/>
                        <a:ea typeface="Lato Black"/>
                        <a:cs typeface="Lato Black"/>
                        <a:sym typeface="Lato Black"/>
                      </a:endParaRPr>
                    </a:p>
                  </a:txBody>
                  <a:tcPr marT="91425" marB="91425" marR="91425" marL="91425" anchor="ctr">
                    <a:lnL cap="flat" cmpd="sng" w="1270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solidFill>
                      <a:srgbClr val="FFC000"/>
                    </a:solidFill>
                  </a:tcPr>
                </a:tc>
                <a:tc>
                  <a:txBody>
                    <a:bodyPr/>
                    <a:lstStyle/>
                    <a:p>
                      <a:pPr indent="0" lvl="0" marL="0" rtl="0" algn="ctr">
                        <a:spcBef>
                          <a:spcPts val="0"/>
                        </a:spcBef>
                        <a:spcAft>
                          <a:spcPts val="0"/>
                        </a:spcAft>
                        <a:buNone/>
                      </a:pPr>
                      <a:r>
                        <a:rPr lang="en" sz="1200">
                          <a:latin typeface="Lato Black"/>
                          <a:ea typeface="Lato Black"/>
                          <a:cs typeface="Lato Black"/>
                          <a:sym typeface="Lato Black"/>
                        </a:rPr>
                        <a:t>$10.81</a:t>
                      </a:r>
                      <a:endParaRPr sz="1200">
                        <a:latin typeface="Lato Black"/>
                        <a:ea typeface="Lato Black"/>
                        <a:cs typeface="Lato Black"/>
                        <a:sym typeface="Lato Black"/>
                      </a:endParaRPr>
                    </a:p>
                  </a:txBody>
                  <a:tcPr marT="91425" marB="91425" marR="91425" marL="91425" anchor="ctr">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solidFill>
                      <a:srgbClr val="92D050"/>
                    </a:solidFill>
                  </a:tcPr>
                </a:tc>
                <a:tc>
                  <a:txBody>
                    <a:bodyPr/>
                    <a:lstStyle/>
                    <a:p>
                      <a:pPr indent="0" lvl="0" marL="0" rtl="0" algn="ctr">
                        <a:spcBef>
                          <a:spcPts val="0"/>
                        </a:spcBef>
                        <a:spcAft>
                          <a:spcPts val="0"/>
                        </a:spcAft>
                        <a:buNone/>
                      </a:pPr>
                      <a:r>
                        <a:rPr lang="en" sz="1200">
                          <a:latin typeface="Lato Black"/>
                          <a:ea typeface="Lato Black"/>
                          <a:cs typeface="Lato Black"/>
                          <a:sym typeface="Lato Black"/>
                        </a:rPr>
                        <a:t>$30.69</a:t>
                      </a:r>
                      <a:endParaRPr sz="1200">
                        <a:latin typeface="Lato Black"/>
                        <a:ea typeface="Lato Black"/>
                        <a:cs typeface="Lato Black"/>
                        <a:sym typeface="Lato Black"/>
                      </a:endParaRPr>
                    </a:p>
                  </a:txBody>
                  <a:tcPr marT="91425" marB="91425" marR="91425" marL="91425" anchor="ctr">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solidFill>
                      <a:srgbClr val="FFC000"/>
                    </a:solidFill>
                  </a:tcPr>
                </a:tc>
                <a:tc>
                  <a:txBody>
                    <a:bodyPr/>
                    <a:lstStyle/>
                    <a:p>
                      <a:pPr indent="0" lvl="0" marL="0" rtl="0" algn="ctr">
                        <a:spcBef>
                          <a:spcPts val="0"/>
                        </a:spcBef>
                        <a:spcAft>
                          <a:spcPts val="0"/>
                        </a:spcAft>
                        <a:buNone/>
                      </a:pPr>
                      <a:r>
                        <a:rPr lang="en" sz="1200">
                          <a:latin typeface="Lato Black"/>
                          <a:ea typeface="Lato Black"/>
                          <a:cs typeface="Lato Black"/>
                          <a:sym typeface="Lato Black"/>
                        </a:rPr>
                        <a:t>3.35%</a:t>
                      </a:r>
                      <a:endParaRPr sz="1200">
                        <a:latin typeface="Lato Black"/>
                        <a:ea typeface="Lato Black"/>
                        <a:cs typeface="Lato Black"/>
                        <a:sym typeface="Lato Black"/>
                      </a:endParaRPr>
                    </a:p>
                  </a:txBody>
                  <a:tcPr marT="91425" marB="91425" marR="91425" marL="91425" anchor="ctr">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solidFill>
                      <a:srgbClr val="EA4335"/>
                    </a:solidFill>
                  </a:tcPr>
                </a:tc>
              </a:tr>
              <a:tr h="297875">
                <a:tc>
                  <a:txBody>
                    <a:bodyPr/>
                    <a:lstStyle/>
                    <a:p>
                      <a:pPr indent="0" lvl="0" marL="0" rtl="0" algn="ctr">
                        <a:spcBef>
                          <a:spcPts val="0"/>
                        </a:spcBef>
                        <a:spcAft>
                          <a:spcPts val="0"/>
                        </a:spcAft>
                        <a:buNone/>
                      </a:pPr>
                      <a:r>
                        <a:rPr lang="en" sz="1200">
                          <a:latin typeface="Lato Black"/>
                          <a:ea typeface="Lato Black"/>
                          <a:cs typeface="Lato Black"/>
                          <a:sym typeface="Lato Black"/>
                        </a:rPr>
                        <a:t>300x50</a:t>
                      </a:r>
                      <a:endParaRPr sz="1200">
                        <a:latin typeface="Lato Black"/>
                        <a:ea typeface="Lato Black"/>
                        <a:cs typeface="Lato Black"/>
                        <a:sym typeface="Lato Black"/>
                      </a:endParaRPr>
                    </a:p>
                  </a:txBody>
                  <a:tcPr marT="91425" marB="91425" marR="91425" marL="9142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tcPr>
                </a:tc>
                <a:tc>
                  <a:txBody>
                    <a:bodyPr/>
                    <a:lstStyle/>
                    <a:p>
                      <a:pPr indent="0" lvl="0" marL="0" rtl="0" algn="ctr">
                        <a:spcBef>
                          <a:spcPts val="0"/>
                        </a:spcBef>
                        <a:spcAft>
                          <a:spcPts val="0"/>
                        </a:spcAft>
                        <a:buNone/>
                      </a:pPr>
                      <a:r>
                        <a:rPr lang="en" sz="1200">
                          <a:latin typeface="Lato Black"/>
                          <a:ea typeface="Lato Black"/>
                          <a:cs typeface="Lato Black"/>
                          <a:sym typeface="Lato Black"/>
                        </a:rPr>
                        <a:t>$455.71</a:t>
                      </a:r>
                      <a:endParaRPr sz="1200">
                        <a:latin typeface="Lato Black"/>
                        <a:ea typeface="Lato Black"/>
                        <a:cs typeface="Lato Black"/>
                        <a:sym typeface="Lato Black"/>
                      </a:endParaRPr>
                    </a:p>
                  </a:txBody>
                  <a:tcPr marT="91425" marB="91425" marR="91425" marL="91425" anchor="ctr">
                    <a:lnL cap="flat" cmpd="sng" w="1270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solidFill>
                      <a:srgbClr val="EA4335"/>
                    </a:solidFill>
                  </a:tcPr>
                </a:tc>
                <a:tc>
                  <a:txBody>
                    <a:bodyPr/>
                    <a:lstStyle/>
                    <a:p>
                      <a:pPr indent="0" lvl="0" marL="0" rtl="0" algn="ctr">
                        <a:spcBef>
                          <a:spcPts val="0"/>
                        </a:spcBef>
                        <a:spcAft>
                          <a:spcPts val="0"/>
                        </a:spcAft>
                        <a:buNone/>
                      </a:pPr>
                      <a:r>
                        <a:rPr lang="en" sz="1200">
                          <a:latin typeface="Lato Black"/>
                          <a:ea typeface="Lato Black"/>
                          <a:cs typeface="Lato Black"/>
                          <a:sym typeface="Lato Black"/>
                        </a:rPr>
                        <a:t>$16.78</a:t>
                      </a:r>
                      <a:endParaRPr sz="1200">
                        <a:latin typeface="Lato Black"/>
                        <a:ea typeface="Lato Black"/>
                        <a:cs typeface="Lato Black"/>
                        <a:sym typeface="Lato Black"/>
                      </a:endParaRPr>
                    </a:p>
                  </a:txBody>
                  <a:tcPr marT="91425" marB="91425" marR="91425" marL="91425" anchor="ctr">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solidFill>
                      <a:srgbClr val="EA4335"/>
                    </a:solidFill>
                  </a:tcPr>
                </a:tc>
                <a:tc>
                  <a:txBody>
                    <a:bodyPr/>
                    <a:lstStyle/>
                    <a:p>
                      <a:pPr indent="0" lvl="0" marL="0" rtl="0" algn="ctr">
                        <a:spcBef>
                          <a:spcPts val="0"/>
                        </a:spcBef>
                        <a:spcAft>
                          <a:spcPts val="0"/>
                        </a:spcAft>
                        <a:buNone/>
                      </a:pPr>
                      <a:r>
                        <a:rPr lang="en" sz="1200">
                          <a:latin typeface="Lato Black"/>
                          <a:ea typeface="Lato Black"/>
                          <a:cs typeface="Lato Black"/>
                          <a:sym typeface="Lato Black"/>
                        </a:rPr>
                        <a:t>$50.52</a:t>
                      </a:r>
                      <a:endParaRPr sz="1200">
                        <a:latin typeface="Lato Black"/>
                        <a:ea typeface="Lato Black"/>
                        <a:cs typeface="Lato Black"/>
                        <a:sym typeface="Lato Black"/>
                      </a:endParaRPr>
                    </a:p>
                  </a:txBody>
                  <a:tcPr marT="91425" marB="91425" marR="91425" marL="91425" anchor="ctr">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solidFill>
                      <a:srgbClr val="EA4335"/>
                    </a:solidFill>
                  </a:tcPr>
                </a:tc>
                <a:tc>
                  <a:txBody>
                    <a:bodyPr/>
                    <a:lstStyle/>
                    <a:p>
                      <a:pPr indent="0" lvl="0" marL="0" rtl="0" algn="ctr">
                        <a:spcBef>
                          <a:spcPts val="0"/>
                        </a:spcBef>
                        <a:spcAft>
                          <a:spcPts val="0"/>
                        </a:spcAft>
                        <a:buNone/>
                      </a:pPr>
                      <a:r>
                        <a:rPr lang="en" sz="1200">
                          <a:latin typeface="Lato Black"/>
                          <a:ea typeface="Lato Black"/>
                          <a:cs typeface="Lato Black"/>
                          <a:sym typeface="Lato Black"/>
                        </a:rPr>
                        <a:t>3.68%</a:t>
                      </a:r>
                      <a:endParaRPr sz="1200">
                        <a:latin typeface="Lato Black"/>
                        <a:ea typeface="Lato Black"/>
                        <a:cs typeface="Lato Black"/>
                        <a:sym typeface="Lato Black"/>
                      </a:endParaRPr>
                    </a:p>
                  </a:txBody>
                  <a:tcPr marT="91425" marB="91425" marR="91425" marL="91425" anchor="ctr">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solidFill>
                      <a:srgbClr val="FFC000"/>
                    </a:solidFill>
                  </a:tcPr>
                </a:tc>
              </a:tr>
              <a:tr h="297875">
                <a:tc>
                  <a:txBody>
                    <a:bodyPr/>
                    <a:lstStyle/>
                    <a:p>
                      <a:pPr indent="0" lvl="0" marL="0" rtl="0" algn="ctr">
                        <a:spcBef>
                          <a:spcPts val="0"/>
                        </a:spcBef>
                        <a:spcAft>
                          <a:spcPts val="0"/>
                        </a:spcAft>
                        <a:buNone/>
                      </a:pPr>
                      <a:r>
                        <a:rPr lang="en" sz="1200">
                          <a:latin typeface="Lato Black"/>
                          <a:ea typeface="Lato Black"/>
                          <a:cs typeface="Lato Black"/>
                          <a:sym typeface="Lato Black"/>
                        </a:rPr>
                        <a:t>320x50</a:t>
                      </a:r>
                      <a:endParaRPr sz="1200">
                        <a:latin typeface="Lato Black"/>
                        <a:ea typeface="Lato Black"/>
                        <a:cs typeface="Lato Black"/>
                        <a:sym typeface="Lato Black"/>
                      </a:endParaRPr>
                    </a:p>
                  </a:txBody>
                  <a:tcPr marT="91425" marB="91425" marR="91425" marL="9142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B cap="flat" cmpd="sng" w="12700">
                      <a:solidFill>
                        <a:srgbClr val="000000"/>
                      </a:solidFill>
                      <a:prstDash val="solid"/>
                      <a:round/>
                      <a:headEnd len="sm" w="sm" type="none"/>
                      <a:tailEnd len="sm" w="sm" type="none"/>
                    </a:lnB>
                    <a:solidFill>
                      <a:srgbClr val="D9D9D9"/>
                    </a:solidFill>
                  </a:tcPr>
                </a:tc>
                <a:tc>
                  <a:txBody>
                    <a:bodyPr/>
                    <a:lstStyle/>
                    <a:p>
                      <a:pPr indent="0" lvl="0" marL="0" rtl="0" algn="ctr">
                        <a:spcBef>
                          <a:spcPts val="0"/>
                        </a:spcBef>
                        <a:spcAft>
                          <a:spcPts val="0"/>
                        </a:spcAft>
                        <a:buNone/>
                      </a:pPr>
                      <a:r>
                        <a:rPr lang="en" sz="1200">
                          <a:latin typeface="Lato Black"/>
                          <a:ea typeface="Lato Black"/>
                          <a:cs typeface="Lato Black"/>
                          <a:sym typeface="Lato Black"/>
                        </a:rPr>
                        <a:t>$309.09</a:t>
                      </a:r>
                      <a:endParaRPr sz="1200">
                        <a:latin typeface="Lato Black"/>
                        <a:ea typeface="Lato Black"/>
                        <a:cs typeface="Lato Black"/>
                        <a:sym typeface="Lato Black"/>
                      </a:endParaRPr>
                    </a:p>
                  </a:txBody>
                  <a:tcPr marT="91425" marB="91425" marR="91425" marL="91425" anchor="ctr">
                    <a:lnL cap="flat" cmpd="sng" w="1270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92D050"/>
                    </a:solidFill>
                  </a:tcPr>
                </a:tc>
                <a:tc>
                  <a:txBody>
                    <a:bodyPr/>
                    <a:lstStyle/>
                    <a:p>
                      <a:pPr indent="0" lvl="0" marL="0" rtl="0" algn="ctr">
                        <a:spcBef>
                          <a:spcPts val="0"/>
                        </a:spcBef>
                        <a:spcAft>
                          <a:spcPts val="0"/>
                        </a:spcAft>
                        <a:buNone/>
                      </a:pPr>
                      <a:r>
                        <a:rPr lang="en" sz="1200">
                          <a:latin typeface="Lato Black"/>
                          <a:ea typeface="Lato Black"/>
                          <a:cs typeface="Lato Black"/>
                          <a:sym typeface="Lato Black"/>
                        </a:rPr>
                        <a:t>$11.95</a:t>
                      </a:r>
                      <a:endParaRPr sz="1200">
                        <a:latin typeface="Lato Black"/>
                        <a:ea typeface="Lato Black"/>
                        <a:cs typeface="Lato Black"/>
                        <a:sym typeface="Lato Black"/>
                      </a:endParaRPr>
                    </a:p>
                  </a:txBody>
                  <a:tcPr marT="91425" marB="91425" marR="91425" marL="91425" anchor="ctr">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C000"/>
                    </a:solidFill>
                  </a:tcPr>
                </a:tc>
                <a:tc>
                  <a:txBody>
                    <a:bodyPr/>
                    <a:lstStyle/>
                    <a:p>
                      <a:pPr indent="0" lvl="0" marL="0" rtl="0" algn="ctr">
                        <a:spcBef>
                          <a:spcPts val="0"/>
                        </a:spcBef>
                        <a:spcAft>
                          <a:spcPts val="0"/>
                        </a:spcAft>
                        <a:buNone/>
                      </a:pPr>
                      <a:r>
                        <a:rPr lang="en" sz="1200">
                          <a:latin typeface="Lato Black"/>
                          <a:ea typeface="Lato Black"/>
                          <a:cs typeface="Lato Black"/>
                          <a:sym typeface="Lato Black"/>
                        </a:rPr>
                        <a:t>$30.66</a:t>
                      </a:r>
                      <a:endParaRPr sz="1200">
                        <a:latin typeface="Lato Black"/>
                        <a:ea typeface="Lato Black"/>
                        <a:cs typeface="Lato Black"/>
                        <a:sym typeface="Lato Black"/>
                      </a:endParaRPr>
                    </a:p>
                  </a:txBody>
                  <a:tcPr marT="91425" marB="91425" marR="91425" marL="91425" anchor="ctr">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92D050"/>
                    </a:solidFill>
                  </a:tcPr>
                </a:tc>
                <a:tc>
                  <a:txBody>
                    <a:bodyPr/>
                    <a:lstStyle/>
                    <a:p>
                      <a:pPr indent="0" lvl="0" marL="0" rtl="0" algn="ctr">
                        <a:spcBef>
                          <a:spcPts val="0"/>
                        </a:spcBef>
                        <a:spcAft>
                          <a:spcPts val="0"/>
                        </a:spcAft>
                        <a:buNone/>
                      </a:pPr>
                      <a:r>
                        <a:rPr lang="en" sz="1200">
                          <a:latin typeface="Lato Black"/>
                          <a:ea typeface="Lato Black"/>
                          <a:cs typeface="Lato Black"/>
                          <a:sym typeface="Lato Black"/>
                        </a:rPr>
                        <a:t>3.87%</a:t>
                      </a:r>
                      <a:endParaRPr sz="1200">
                        <a:latin typeface="Lato Black"/>
                        <a:ea typeface="Lato Black"/>
                        <a:cs typeface="Lato Black"/>
                        <a:sym typeface="Lato Black"/>
                      </a:endParaRPr>
                    </a:p>
                  </a:txBody>
                  <a:tcPr marT="91425" marB="91425" marR="91425" marL="91425" anchor="ctr">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92D050"/>
                    </a:solidFill>
                  </a:tcPr>
                </a:tc>
              </a:tr>
            </a:tbl>
          </a:graphicData>
        </a:graphic>
      </p:graphicFrame>
      <p:pic>
        <p:nvPicPr>
          <p:cNvPr id="1019" name="Google Shape;1019;p42"/>
          <p:cNvPicPr preferRelativeResize="0"/>
          <p:nvPr/>
        </p:nvPicPr>
        <p:blipFill>
          <a:blip r:embed="rId3">
            <a:alphaModFix/>
          </a:blip>
          <a:stretch>
            <a:fillRect/>
          </a:stretch>
        </p:blipFill>
        <p:spPr>
          <a:xfrm>
            <a:off x="1075513" y="1659125"/>
            <a:ext cx="6993675" cy="641525"/>
          </a:xfrm>
          <a:prstGeom prst="rect">
            <a:avLst/>
          </a:prstGeom>
          <a:noFill/>
          <a:ln>
            <a:noFill/>
          </a:ln>
        </p:spPr>
      </p:pic>
      <p:sp>
        <p:nvSpPr>
          <p:cNvPr id="1020" name="Google Shape;1020;p42"/>
          <p:cNvSpPr/>
          <p:nvPr/>
        </p:nvSpPr>
        <p:spPr>
          <a:xfrm rot="5400000">
            <a:off x="582864" y="920615"/>
            <a:ext cx="371152" cy="614174"/>
          </a:xfrm>
          <a:custGeom>
            <a:rect b="b" l="l" r="r" t="t"/>
            <a:pathLst>
              <a:path extrusionOk="0" h="2406" w="1454">
                <a:moveTo>
                  <a:pt x="1454" y="1260"/>
                </a:moveTo>
                <a:lnTo>
                  <a:pt x="727" y="0"/>
                </a:lnTo>
                <a:lnTo>
                  <a:pt x="0" y="1260"/>
                </a:lnTo>
                <a:lnTo>
                  <a:pt x="375" y="1260"/>
                </a:lnTo>
                <a:lnTo>
                  <a:pt x="375" y="2406"/>
                </a:lnTo>
                <a:lnTo>
                  <a:pt x="1079" y="2406"/>
                </a:lnTo>
                <a:lnTo>
                  <a:pt x="1079" y="1260"/>
                </a:lnTo>
                <a:lnTo>
                  <a:pt x="1454" y="1260"/>
                </a:lnTo>
                <a:close/>
              </a:path>
            </a:pathLst>
          </a:custGeom>
          <a:solidFill>
            <a:schemeClr val="accent2"/>
          </a:solidFill>
          <a:ln cap="flat" cmpd="sng" w="19050">
            <a:solidFill>
              <a:schemeClr val="dk1"/>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021" name="Google Shape;1021;p42"/>
          <p:cNvSpPr/>
          <p:nvPr/>
        </p:nvSpPr>
        <p:spPr>
          <a:xfrm>
            <a:off x="7965735" y="4143499"/>
            <a:ext cx="465034" cy="460502"/>
          </a:xfrm>
          <a:custGeom>
            <a:rect b="b" l="l" r="r" t="t"/>
            <a:pathLst>
              <a:path extrusionOk="0" h="4471" w="4515">
                <a:moveTo>
                  <a:pt x="1821" y="3126"/>
                </a:moveTo>
                <a:cubicBezTo>
                  <a:pt x="1330" y="2885"/>
                  <a:pt x="1126" y="2290"/>
                  <a:pt x="1367" y="1799"/>
                </a:cubicBezTo>
                <a:cubicBezTo>
                  <a:pt x="1608" y="1308"/>
                  <a:pt x="2204" y="1105"/>
                  <a:pt x="2695" y="1345"/>
                </a:cubicBezTo>
                <a:cubicBezTo>
                  <a:pt x="3186" y="1587"/>
                  <a:pt x="3389" y="2182"/>
                  <a:pt x="3148" y="2673"/>
                </a:cubicBezTo>
                <a:cubicBezTo>
                  <a:pt x="2907" y="3164"/>
                  <a:pt x="2312" y="3367"/>
                  <a:pt x="1821" y="3126"/>
                </a:cubicBezTo>
                <a:moveTo>
                  <a:pt x="3878" y="3808"/>
                </a:moveTo>
                <a:cubicBezTo>
                  <a:pt x="4043" y="3638"/>
                  <a:pt x="4179" y="3444"/>
                  <a:pt x="4284" y="3230"/>
                </a:cubicBezTo>
                <a:lnTo>
                  <a:pt x="4287" y="3225"/>
                </a:lnTo>
                <a:lnTo>
                  <a:pt x="3946" y="3058"/>
                </a:lnTo>
                <a:cubicBezTo>
                  <a:pt x="4035" y="2876"/>
                  <a:pt x="4091" y="2687"/>
                  <a:pt x="4118" y="2496"/>
                </a:cubicBezTo>
                <a:lnTo>
                  <a:pt x="4494" y="2549"/>
                </a:lnTo>
                <a:cubicBezTo>
                  <a:pt x="4526" y="2315"/>
                  <a:pt x="4522" y="2077"/>
                  <a:pt x="4481" y="1843"/>
                </a:cubicBezTo>
                <a:lnTo>
                  <a:pt x="4106" y="1909"/>
                </a:lnTo>
                <a:cubicBezTo>
                  <a:pt x="4072" y="1716"/>
                  <a:pt x="4007" y="1528"/>
                  <a:pt x="3915" y="1354"/>
                </a:cubicBezTo>
                <a:lnTo>
                  <a:pt x="4251" y="1176"/>
                </a:lnTo>
                <a:cubicBezTo>
                  <a:pt x="4139" y="966"/>
                  <a:pt x="3996" y="776"/>
                  <a:pt x="3826" y="612"/>
                </a:cubicBezTo>
                <a:lnTo>
                  <a:pt x="3562" y="885"/>
                </a:lnTo>
                <a:cubicBezTo>
                  <a:pt x="3425" y="752"/>
                  <a:pt x="3266" y="638"/>
                  <a:pt x="3085" y="550"/>
                </a:cubicBezTo>
                <a:cubicBezTo>
                  <a:pt x="3084" y="549"/>
                  <a:pt x="3083" y="549"/>
                  <a:pt x="3081" y="548"/>
                </a:cubicBezTo>
                <a:lnTo>
                  <a:pt x="3248" y="207"/>
                </a:lnTo>
                <a:cubicBezTo>
                  <a:pt x="3034" y="103"/>
                  <a:pt x="2807" y="33"/>
                  <a:pt x="2573" y="0"/>
                </a:cubicBezTo>
                <a:lnTo>
                  <a:pt x="2520" y="376"/>
                </a:lnTo>
                <a:cubicBezTo>
                  <a:pt x="2323" y="349"/>
                  <a:pt x="2125" y="353"/>
                  <a:pt x="1933" y="387"/>
                </a:cubicBezTo>
                <a:lnTo>
                  <a:pt x="1867" y="13"/>
                </a:lnTo>
                <a:cubicBezTo>
                  <a:pt x="1633" y="54"/>
                  <a:pt x="1409" y="131"/>
                  <a:pt x="1200" y="242"/>
                </a:cubicBezTo>
                <a:lnTo>
                  <a:pt x="1378" y="578"/>
                </a:lnTo>
                <a:cubicBezTo>
                  <a:pt x="1205" y="669"/>
                  <a:pt x="1046" y="787"/>
                  <a:pt x="908" y="930"/>
                </a:cubicBezTo>
                <a:lnTo>
                  <a:pt x="635" y="666"/>
                </a:lnTo>
                <a:cubicBezTo>
                  <a:pt x="472" y="835"/>
                  <a:pt x="336" y="1029"/>
                  <a:pt x="232" y="1241"/>
                </a:cubicBezTo>
                <a:lnTo>
                  <a:pt x="230" y="1244"/>
                </a:lnTo>
                <a:lnTo>
                  <a:pt x="571" y="1409"/>
                </a:lnTo>
                <a:cubicBezTo>
                  <a:pt x="482" y="1592"/>
                  <a:pt x="425" y="1782"/>
                  <a:pt x="398" y="1972"/>
                </a:cubicBezTo>
                <a:lnTo>
                  <a:pt x="23" y="1919"/>
                </a:lnTo>
                <a:cubicBezTo>
                  <a:pt x="-11" y="2153"/>
                  <a:pt x="-7" y="2391"/>
                  <a:pt x="35" y="2625"/>
                </a:cubicBezTo>
                <a:lnTo>
                  <a:pt x="409" y="2559"/>
                </a:lnTo>
                <a:cubicBezTo>
                  <a:pt x="443" y="2753"/>
                  <a:pt x="507" y="2941"/>
                  <a:pt x="599" y="3115"/>
                </a:cubicBezTo>
                <a:lnTo>
                  <a:pt x="263" y="3293"/>
                </a:lnTo>
                <a:cubicBezTo>
                  <a:pt x="374" y="3503"/>
                  <a:pt x="517" y="3693"/>
                  <a:pt x="687" y="3857"/>
                </a:cubicBezTo>
                <a:lnTo>
                  <a:pt x="951" y="3585"/>
                </a:lnTo>
                <a:cubicBezTo>
                  <a:pt x="1089" y="3718"/>
                  <a:pt x="1249" y="3833"/>
                  <a:pt x="1430" y="3922"/>
                </a:cubicBezTo>
                <a:cubicBezTo>
                  <a:pt x="1431" y="3922"/>
                  <a:pt x="1431" y="3922"/>
                  <a:pt x="1432" y="3923"/>
                </a:cubicBezTo>
                <a:lnTo>
                  <a:pt x="1265" y="4263"/>
                </a:lnTo>
                <a:cubicBezTo>
                  <a:pt x="1479" y="4367"/>
                  <a:pt x="1705" y="4438"/>
                  <a:pt x="1939" y="4471"/>
                </a:cubicBezTo>
                <a:lnTo>
                  <a:pt x="1993" y="4095"/>
                </a:lnTo>
                <a:cubicBezTo>
                  <a:pt x="2190" y="4123"/>
                  <a:pt x="2388" y="4119"/>
                  <a:pt x="2580" y="4085"/>
                </a:cubicBezTo>
                <a:lnTo>
                  <a:pt x="2645" y="4460"/>
                </a:lnTo>
                <a:cubicBezTo>
                  <a:pt x="2879" y="4419"/>
                  <a:pt x="3103" y="4342"/>
                  <a:pt x="3313" y="4231"/>
                </a:cubicBezTo>
                <a:lnTo>
                  <a:pt x="3135" y="3895"/>
                </a:lnTo>
                <a:cubicBezTo>
                  <a:pt x="3308" y="3804"/>
                  <a:pt x="3467" y="3686"/>
                  <a:pt x="3606" y="3544"/>
                </a:cubicBezTo>
                <a:lnTo>
                  <a:pt x="3878" y="3808"/>
                </a:lnTo>
                <a:close/>
              </a:path>
            </a:pathLst>
          </a:custGeom>
          <a:solidFill>
            <a:schemeClr val="dk2"/>
          </a:solidFill>
          <a:ln cap="flat" cmpd="sng" w="19050">
            <a:solidFill>
              <a:schemeClr val="dk1"/>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5" name="Shape 1025"/>
        <p:cNvGrpSpPr/>
        <p:nvPr/>
      </p:nvGrpSpPr>
      <p:grpSpPr>
        <a:xfrm>
          <a:off x="0" y="0"/>
          <a:ext cx="0" cy="0"/>
          <a:chOff x="0" y="0"/>
          <a:chExt cx="0" cy="0"/>
        </a:xfrm>
      </p:grpSpPr>
      <p:sp>
        <p:nvSpPr>
          <p:cNvPr id="1026" name="Google Shape;1026;p43"/>
          <p:cNvSpPr txBox="1"/>
          <p:nvPr>
            <p:ph type="title"/>
          </p:nvPr>
        </p:nvSpPr>
        <p:spPr>
          <a:xfrm>
            <a:off x="896750" y="941350"/>
            <a:ext cx="73512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Creative Size: Performance</a:t>
            </a:r>
            <a:endParaRPr/>
          </a:p>
        </p:txBody>
      </p:sp>
      <p:pic>
        <p:nvPicPr>
          <p:cNvPr id="1027" name="Google Shape;1027;p43"/>
          <p:cNvPicPr preferRelativeResize="0"/>
          <p:nvPr/>
        </p:nvPicPr>
        <p:blipFill>
          <a:blip r:embed="rId3">
            <a:alphaModFix/>
          </a:blip>
          <a:stretch>
            <a:fillRect/>
          </a:stretch>
        </p:blipFill>
        <p:spPr>
          <a:xfrm>
            <a:off x="1794400" y="1514050"/>
            <a:ext cx="5555901" cy="1488225"/>
          </a:xfrm>
          <a:prstGeom prst="rect">
            <a:avLst/>
          </a:prstGeom>
          <a:noFill/>
          <a:ln>
            <a:noFill/>
          </a:ln>
        </p:spPr>
      </p:pic>
      <p:pic>
        <p:nvPicPr>
          <p:cNvPr id="1028" name="Google Shape;1028;p43"/>
          <p:cNvPicPr preferRelativeResize="0"/>
          <p:nvPr/>
        </p:nvPicPr>
        <p:blipFill rotWithShape="1">
          <a:blip r:embed="rId4">
            <a:alphaModFix/>
          </a:blip>
          <a:srcRect b="0" l="0" r="0" t="9934"/>
          <a:stretch/>
        </p:blipFill>
        <p:spPr>
          <a:xfrm>
            <a:off x="7320150" y="1609200"/>
            <a:ext cx="1110625" cy="426024"/>
          </a:xfrm>
          <a:prstGeom prst="rect">
            <a:avLst/>
          </a:prstGeom>
          <a:noFill/>
          <a:ln>
            <a:noFill/>
          </a:ln>
        </p:spPr>
      </p:pic>
      <p:graphicFrame>
        <p:nvGraphicFramePr>
          <p:cNvPr id="1029" name="Google Shape;1029;p43"/>
          <p:cNvGraphicFramePr/>
          <p:nvPr/>
        </p:nvGraphicFramePr>
        <p:xfrm>
          <a:off x="2375713" y="3127775"/>
          <a:ext cx="3000000" cy="3000000"/>
        </p:xfrm>
        <a:graphic>
          <a:graphicData uri="http://schemas.openxmlformats.org/drawingml/2006/table">
            <a:tbl>
              <a:tblPr>
                <a:noFill/>
                <a:tableStyleId>{BF83940B-6621-466C-BC42-F65520A3A263}</a:tableStyleId>
              </a:tblPr>
              <a:tblGrid>
                <a:gridCol w="1327050"/>
                <a:gridCol w="1172450"/>
                <a:gridCol w="1172450"/>
                <a:gridCol w="1172450"/>
              </a:tblGrid>
              <a:tr h="296900">
                <a:tc>
                  <a:txBody>
                    <a:bodyPr/>
                    <a:lstStyle/>
                    <a:p>
                      <a:pPr indent="0" lvl="0" marL="0" rtl="0" algn="ctr">
                        <a:spcBef>
                          <a:spcPts val="0"/>
                        </a:spcBef>
                        <a:spcAft>
                          <a:spcPts val="0"/>
                        </a:spcAft>
                        <a:buNone/>
                      </a:pPr>
                      <a:r>
                        <a:rPr b="1" lang="en">
                          <a:solidFill>
                            <a:srgbClr val="FFFFFF"/>
                          </a:solidFill>
                          <a:latin typeface="Lato"/>
                          <a:ea typeface="Lato"/>
                          <a:cs typeface="Lato"/>
                          <a:sym typeface="Lato"/>
                        </a:rPr>
                        <a:t>Creative Sizes</a:t>
                      </a:r>
                      <a:endParaRPr b="1">
                        <a:solidFill>
                          <a:srgbClr val="FFFFFF"/>
                        </a:solidFill>
                        <a:latin typeface="Lato"/>
                        <a:ea typeface="Lato"/>
                        <a:cs typeface="Lato"/>
                        <a:sym typeface="Lato"/>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b="1" lang="en">
                          <a:solidFill>
                            <a:srgbClr val="FFFFFF"/>
                          </a:solidFill>
                          <a:latin typeface="Lato"/>
                          <a:ea typeface="Lato"/>
                          <a:cs typeface="Lato"/>
                          <a:sym typeface="Lato"/>
                        </a:rPr>
                        <a:t>CTR</a:t>
                      </a:r>
                      <a:endParaRPr b="1">
                        <a:solidFill>
                          <a:srgbClr val="FFFFFF"/>
                        </a:solidFill>
                        <a:latin typeface="Lato"/>
                        <a:ea typeface="Lato"/>
                        <a:cs typeface="Lato"/>
                        <a:sym typeface="Lato"/>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b="1" lang="en">
                          <a:solidFill>
                            <a:srgbClr val="FFFFFF"/>
                          </a:solidFill>
                          <a:latin typeface="Lato"/>
                          <a:ea typeface="Lato"/>
                          <a:cs typeface="Lato"/>
                          <a:sym typeface="Lato"/>
                        </a:rPr>
                        <a:t>Viewability </a:t>
                      </a:r>
                      <a:endParaRPr b="1">
                        <a:solidFill>
                          <a:srgbClr val="FFFFFF"/>
                        </a:solidFill>
                        <a:latin typeface="Lato"/>
                        <a:ea typeface="Lato"/>
                        <a:cs typeface="Lato"/>
                        <a:sym typeface="Lato"/>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b="1" lang="en">
                          <a:solidFill>
                            <a:srgbClr val="FFFFFF"/>
                          </a:solidFill>
                          <a:latin typeface="Lato"/>
                          <a:ea typeface="Lato"/>
                          <a:cs typeface="Lato"/>
                          <a:sym typeface="Lato"/>
                        </a:rPr>
                        <a:t>vCPM</a:t>
                      </a:r>
                      <a:endParaRPr b="1">
                        <a:solidFill>
                          <a:srgbClr val="FFFFFF"/>
                        </a:solidFill>
                        <a:latin typeface="Lato"/>
                        <a:ea typeface="Lato"/>
                        <a:cs typeface="Lato"/>
                        <a:sym typeface="Lato"/>
                      </a:endParaRPr>
                    </a:p>
                  </a:txBody>
                  <a:tcPr marT="91425" marB="91425" marR="91425" marL="91425" anchor="ctr">
                    <a:lnL cap="flat" cmpd="sng" w="9525">
                      <a:solidFill>
                        <a:srgbClr val="000000"/>
                      </a:solidFill>
                      <a:prstDash val="solid"/>
                      <a:round/>
                      <a:headEnd len="sm" w="sm" type="none"/>
                      <a:tailEnd len="sm" w="sm" type="none"/>
                    </a:lnL>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2"/>
                    </a:solidFill>
                  </a:tcPr>
                </a:tc>
              </a:tr>
              <a:tr h="216050">
                <a:tc>
                  <a:txBody>
                    <a:bodyPr/>
                    <a:lstStyle/>
                    <a:p>
                      <a:pPr indent="0" lvl="0" marL="0" rtl="0" algn="ctr">
                        <a:spcBef>
                          <a:spcPts val="0"/>
                        </a:spcBef>
                        <a:spcAft>
                          <a:spcPts val="0"/>
                        </a:spcAft>
                        <a:buNone/>
                      </a:pPr>
                      <a:r>
                        <a:rPr b="1" lang="en">
                          <a:latin typeface="Lato"/>
                          <a:ea typeface="Lato"/>
                          <a:cs typeface="Lato"/>
                          <a:sym typeface="Lato"/>
                        </a:rPr>
                        <a:t>300x250</a:t>
                      </a:r>
                      <a:endParaRPr b="1">
                        <a:latin typeface="Lato"/>
                        <a:ea typeface="Lato"/>
                        <a:cs typeface="Lato"/>
                        <a:sym typeface="Lato"/>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solidFill>
                      <a:srgbClr val="D9D9D9"/>
                    </a:solidFill>
                  </a:tcPr>
                </a:tc>
                <a:tc>
                  <a:txBody>
                    <a:bodyPr/>
                    <a:lstStyle/>
                    <a:p>
                      <a:pPr indent="0" lvl="0" marL="0" rtl="0" algn="ctr">
                        <a:spcBef>
                          <a:spcPts val="0"/>
                        </a:spcBef>
                        <a:spcAft>
                          <a:spcPts val="0"/>
                        </a:spcAft>
                        <a:buNone/>
                      </a:pPr>
                      <a:r>
                        <a:rPr b="1" lang="en">
                          <a:latin typeface="Lato"/>
                          <a:ea typeface="Lato"/>
                          <a:cs typeface="Lato"/>
                          <a:sym typeface="Lato"/>
                        </a:rPr>
                        <a:t>0.28%</a:t>
                      </a:r>
                      <a:endParaRPr b="1">
                        <a:latin typeface="Lato"/>
                        <a:ea typeface="Lato"/>
                        <a:cs typeface="Lato"/>
                        <a:sym typeface="Lato"/>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C000"/>
                    </a:solidFill>
                  </a:tcPr>
                </a:tc>
                <a:tc>
                  <a:txBody>
                    <a:bodyPr/>
                    <a:lstStyle/>
                    <a:p>
                      <a:pPr indent="0" lvl="0" marL="0" rtl="0" algn="ctr">
                        <a:spcBef>
                          <a:spcPts val="0"/>
                        </a:spcBef>
                        <a:spcAft>
                          <a:spcPts val="0"/>
                        </a:spcAft>
                        <a:buNone/>
                      </a:pPr>
                      <a:r>
                        <a:rPr b="1" lang="en">
                          <a:latin typeface="Lato"/>
                          <a:ea typeface="Lato"/>
                          <a:cs typeface="Lato"/>
                          <a:sym typeface="Lato"/>
                        </a:rPr>
                        <a:t>54.60%</a:t>
                      </a:r>
                      <a:endParaRPr b="1">
                        <a:latin typeface="Lato"/>
                        <a:ea typeface="Lato"/>
                        <a:cs typeface="Lato"/>
                        <a:sym typeface="Lato"/>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C000"/>
                    </a:solidFill>
                  </a:tcPr>
                </a:tc>
                <a:tc>
                  <a:txBody>
                    <a:bodyPr/>
                    <a:lstStyle/>
                    <a:p>
                      <a:pPr indent="0" lvl="0" marL="0" rtl="0" algn="ctr">
                        <a:spcBef>
                          <a:spcPts val="0"/>
                        </a:spcBef>
                        <a:spcAft>
                          <a:spcPts val="0"/>
                        </a:spcAft>
                        <a:buNone/>
                      </a:pPr>
                      <a:r>
                        <a:rPr b="1" lang="en">
                          <a:latin typeface="Lato"/>
                          <a:ea typeface="Lato"/>
                          <a:cs typeface="Lato"/>
                          <a:sym typeface="Lato"/>
                        </a:rPr>
                        <a:t>$64.54</a:t>
                      </a:r>
                      <a:endParaRPr b="1">
                        <a:latin typeface="Lato"/>
                        <a:ea typeface="Lato"/>
                        <a:cs typeface="Lato"/>
                        <a:sym typeface="Lato"/>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C000"/>
                    </a:solidFill>
                  </a:tcPr>
                </a:tc>
              </a:tr>
              <a:tr h="363825">
                <a:tc>
                  <a:txBody>
                    <a:bodyPr/>
                    <a:lstStyle/>
                    <a:p>
                      <a:pPr indent="0" lvl="0" marL="0" rtl="0" algn="ctr">
                        <a:spcBef>
                          <a:spcPts val="0"/>
                        </a:spcBef>
                        <a:spcAft>
                          <a:spcPts val="0"/>
                        </a:spcAft>
                        <a:buNone/>
                      </a:pPr>
                      <a:r>
                        <a:rPr b="1" lang="en">
                          <a:latin typeface="Lato"/>
                          <a:ea typeface="Lato"/>
                          <a:cs typeface="Lato"/>
                          <a:sym typeface="Lato"/>
                        </a:rPr>
                        <a:t>300x50</a:t>
                      </a:r>
                      <a:endParaRPr b="1">
                        <a:latin typeface="Lato"/>
                        <a:ea typeface="Lato"/>
                        <a:cs typeface="Lato"/>
                        <a:sym typeface="Lato"/>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tcPr>
                </a:tc>
                <a:tc>
                  <a:txBody>
                    <a:bodyPr/>
                    <a:lstStyle/>
                    <a:p>
                      <a:pPr indent="0" lvl="0" marL="0" rtl="0" algn="ctr">
                        <a:spcBef>
                          <a:spcPts val="0"/>
                        </a:spcBef>
                        <a:spcAft>
                          <a:spcPts val="0"/>
                        </a:spcAft>
                        <a:buNone/>
                      </a:pPr>
                      <a:r>
                        <a:rPr b="1" lang="en">
                          <a:latin typeface="Lato"/>
                          <a:ea typeface="Lato"/>
                          <a:cs typeface="Lato"/>
                          <a:sym typeface="Lato"/>
                        </a:rPr>
                        <a:t>0.30%</a:t>
                      </a:r>
                      <a:endParaRPr b="1">
                        <a:latin typeface="Lato"/>
                        <a:ea typeface="Lato"/>
                        <a:cs typeface="Lato"/>
                        <a:sym typeface="Lato"/>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92D050"/>
                    </a:solidFill>
                  </a:tcPr>
                </a:tc>
                <a:tc>
                  <a:txBody>
                    <a:bodyPr/>
                    <a:lstStyle/>
                    <a:p>
                      <a:pPr indent="0" lvl="0" marL="0" rtl="0" algn="ctr">
                        <a:spcBef>
                          <a:spcPts val="0"/>
                        </a:spcBef>
                        <a:spcAft>
                          <a:spcPts val="0"/>
                        </a:spcAft>
                        <a:buNone/>
                      </a:pPr>
                      <a:r>
                        <a:rPr b="1" lang="en">
                          <a:latin typeface="Lato"/>
                          <a:ea typeface="Lato"/>
                          <a:cs typeface="Lato"/>
                          <a:sym typeface="Lato"/>
                        </a:rPr>
                        <a:t>54.27%</a:t>
                      </a:r>
                      <a:endParaRPr b="1">
                        <a:latin typeface="Lato"/>
                        <a:ea typeface="Lato"/>
                        <a:cs typeface="Lato"/>
                        <a:sym typeface="Lato"/>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A4335"/>
                    </a:solidFill>
                  </a:tcPr>
                </a:tc>
                <a:tc>
                  <a:txBody>
                    <a:bodyPr/>
                    <a:lstStyle/>
                    <a:p>
                      <a:pPr indent="0" lvl="0" marL="0" rtl="0" algn="ctr">
                        <a:spcBef>
                          <a:spcPts val="0"/>
                        </a:spcBef>
                        <a:spcAft>
                          <a:spcPts val="0"/>
                        </a:spcAft>
                        <a:buNone/>
                      </a:pPr>
                      <a:r>
                        <a:rPr b="1" lang="en">
                          <a:latin typeface="Lato"/>
                          <a:ea typeface="Lato"/>
                          <a:cs typeface="Lato"/>
                          <a:sym typeface="Lato"/>
                        </a:rPr>
                        <a:t>$105.88</a:t>
                      </a:r>
                      <a:endParaRPr b="1">
                        <a:latin typeface="Lato"/>
                        <a:ea typeface="Lato"/>
                        <a:cs typeface="Lato"/>
                        <a:sym typeface="Lato"/>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A4335"/>
                    </a:solidFill>
                  </a:tcPr>
                </a:tc>
              </a:tr>
              <a:tr h="363825">
                <a:tc>
                  <a:txBody>
                    <a:bodyPr/>
                    <a:lstStyle/>
                    <a:p>
                      <a:pPr indent="0" lvl="0" marL="0" rtl="0" algn="ctr">
                        <a:spcBef>
                          <a:spcPts val="0"/>
                        </a:spcBef>
                        <a:spcAft>
                          <a:spcPts val="0"/>
                        </a:spcAft>
                        <a:buNone/>
                      </a:pPr>
                      <a:r>
                        <a:rPr b="1" lang="en">
                          <a:latin typeface="Lato"/>
                          <a:ea typeface="Lato"/>
                          <a:cs typeface="Lato"/>
                          <a:sym typeface="Lato"/>
                        </a:rPr>
                        <a:t>320x50</a:t>
                      </a:r>
                      <a:endParaRPr b="1">
                        <a:latin typeface="Lato"/>
                        <a:ea typeface="Lato"/>
                        <a:cs typeface="Lato"/>
                        <a:sym typeface="Lato"/>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B cap="flat" cmpd="sng" w="9525">
                      <a:solidFill>
                        <a:srgbClr val="000000"/>
                      </a:solidFill>
                      <a:prstDash val="solid"/>
                      <a:round/>
                      <a:headEnd len="sm" w="sm" type="none"/>
                      <a:tailEnd len="sm" w="sm" type="none"/>
                    </a:lnB>
                    <a:solidFill>
                      <a:srgbClr val="D9D9D9"/>
                    </a:solidFill>
                  </a:tcPr>
                </a:tc>
                <a:tc>
                  <a:txBody>
                    <a:bodyPr/>
                    <a:lstStyle/>
                    <a:p>
                      <a:pPr indent="0" lvl="0" marL="0" rtl="0" algn="ctr">
                        <a:spcBef>
                          <a:spcPts val="0"/>
                        </a:spcBef>
                        <a:spcAft>
                          <a:spcPts val="0"/>
                        </a:spcAft>
                        <a:buNone/>
                      </a:pPr>
                      <a:r>
                        <a:rPr b="1" lang="en">
                          <a:latin typeface="Lato"/>
                          <a:ea typeface="Lato"/>
                          <a:cs typeface="Lato"/>
                          <a:sym typeface="Lato"/>
                        </a:rPr>
                        <a:t>0.26%</a:t>
                      </a:r>
                      <a:endParaRPr b="1">
                        <a:latin typeface="Lato"/>
                        <a:ea typeface="Lato"/>
                        <a:cs typeface="Lato"/>
                        <a:sym typeface="Lato"/>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A4335"/>
                    </a:solidFill>
                  </a:tcPr>
                </a:tc>
                <a:tc>
                  <a:txBody>
                    <a:bodyPr/>
                    <a:lstStyle/>
                    <a:p>
                      <a:pPr indent="0" lvl="0" marL="0" rtl="0" algn="ctr">
                        <a:spcBef>
                          <a:spcPts val="0"/>
                        </a:spcBef>
                        <a:spcAft>
                          <a:spcPts val="0"/>
                        </a:spcAft>
                        <a:buNone/>
                      </a:pPr>
                      <a:r>
                        <a:rPr b="1" lang="en">
                          <a:latin typeface="Lato"/>
                          <a:ea typeface="Lato"/>
                          <a:cs typeface="Lato"/>
                          <a:sym typeface="Lato"/>
                        </a:rPr>
                        <a:t>58.84%</a:t>
                      </a:r>
                      <a:endParaRPr b="1">
                        <a:latin typeface="Lato"/>
                        <a:ea typeface="Lato"/>
                        <a:cs typeface="Lato"/>
                        <a:sym typeface="Lato"/>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92D050"/>
                    </a:solidFill>
                  </a:tcPr>
                </a:tc>
                <a:tc>
                  <a:txBody>
                    <a:bodyPr/>
                    <a:lstStyle/>
                    <a:p>
                      <a:pPr indent="0" lvl="0" marL="0" rtl="0" algn="ctr">
                        <a:spcBef>
                          <a:spcPts val="0"/>
                        </a:spcBef>
                        <a:spcAft>
                          <a:spcPts val="0"/>
                        </a:spcAft>
                        <a:buNone/>
                      </a:pPr>
                      <a:r>
                        <a:rPr b="1" lang="en">
                          <a:latin typeface="Lato"/>
                          <a:ea typeface="Lato"/>
                          <a:cs typeface="Lato"/>
                          <a:sym typeface="Lato"/>
                        </a:rPr>
                        <a:t>$60.43</a:t>
                      </a:r>
                      <a:endParaRPr b="1">
                        <a:latin typeface="Lato"/>
                        <a:ea typeface="Lato"/>
                        <a:cs typeface="Lato"/>
                        <a:sym typeface="Lato"/>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solidFill>
                      <a:srgbClr val="92D050"/>
                    </a:solidFill>
                  </a:tcPr>
                </a:tc>
              </a:tr>
            </a:tbl>
          </a:graphicData>
        </a:graphic>
      </p:graphicFrame>
      <p:sp>
        <p:nvSpPr>
          <p:cNvPr id="1030" name="Google Shape;1030;p43"/>
          <p:cNvSpPr/>
          <p:nvPr/>
        </p:nvSpPr>
        <p:spPr>
          <a:xfrm>
            <a:off x="7965735" y="4143499"/>
            <a:ext cx="465034" cy="460502"/>
          </a:xfrm>
          <a:custGeom>
            <a:rect b="b" l="l" r="r" t="t"/>
            <a:pathLst>
              <a:path extrusionOk="0" h="4471" w="4515">
                <a:moveTo>
                  <a:pt x="1821" y="3126"/>
                </a:moveTo>
                <a:cubicBezTo>
                  <a:pt x="1330" y="2885"/>
                  <a:pt x="1126" y="2290"/>
                  <a:pt x="1367" y="1799"/>
                </a:cubicBezTo>
                <a:cubicBezTo>
                  <a:pt x="1608" y="1308"/>
                  <a:pt x="2204" y="1105"/>
                  <a:pt x="2695" y="1345"/>
                </a:cubicBezTo>
                <a:cubicBezTo>
                  <a:pt x="3186" y="1587"/>
                  <a:pt x="3389" y="2182"/>
                  <a:pt x="3148" y="2673"/>
                </a:cubicBezTo>
                <a:cubicBezTo>
                  <a:pt x="2907" y="3164"/>
                  <a:pt x="2312" y="3367"/>
                  <a:pt x="1821" y="3126"/>
                </a:cubicBezTo>
                <a:moveTo>
                  <a:pt x="3878" y="3808"/>
                </a:moveTo>
                <a:cubicBezTo>
                  <a:pt x="4043" y="3638"/>
                  <a:pt x="4179" y="3444"/>
                  <a:pt x="4284" y="3230"/>
                </a:cubicBezTo>
                <a:lnTo>
                  <a:pt x="4287" y="3225"/>
                </a:lnTo>
                <a:lnTo>
                  <a:pt x="3946" y="3058"/>
                </a:lnTo>
                <a:cubicBezTo>
                  <a:pt x="4035" y="2876"/>
                  <a:pt x="4091" y="2687"/>
                  <a:pt x="4118" y="2496"/>
                </a:cubicBezTo>
                <a:lnTo>
                  <a:pt x="4494" y="2549"/>
                </a:lnTo>
                <a:cubicBezTo>
                  <a:pt x="4526" y="2315"/>
                  <a:pt x="4522" y="2077"/>
                  <a:pt x="4481" y="1843"/>
                </a:cubicBezTo>
                <a:lnTo>
                  <a:pt x="4106" y="1909"/>
                </a:lnTo>
                <a:cubicBezTo>
                  <a:pt x="4072" y="1716"/>
                  <a:pt x="4007" y="1528"/>
                  <a:pt x="3915" y="1354"/>
                </a:cubicBezTo>
                <a:lnTo>
                  <a:pt x="4251" y="1176"/>
                </a:lnTo>
                <a:cubicBezTo>
                  <a:pt x="4139" y="966"/>
                  <a:pt x="3996" y="776"/>
                  <a:pt x="3826" y="612"/>
                </a:cubicBezTo>
                <a:lnTo>
                  <a:pt x="3562" y="885"/>
                </a:lnTo>
                <a:cubicBezTo>
                  <a:pt x="3425" y="752"/>
                  <a:pt x="3266" y="638"/>
                  <a:pt x="3085" y="550"/>
                </a:cubicBezTo>
                <a:cubicBezTo>
                  <a:pt x="3084" y="549"/>
                  <a:pt x="3083" y="549"/>
                  <a:pt x="3081" y="548"/>
                </a:cubicBezTo>
                <a:lnTo>
                  <a:pt x="3248" y="207"/>
                </a:lnTo>
                <a:cubicBezTo>
                  <a:pt x="3034" y="103"/>
                  <a:pt x="2807" y="33"/>
                  <a:pt x="2573" y="0"/>
                </a:cubicBezTo>
                <a:lnTo>
                  <a:pt x="2520" y="376"/>
                </a:lnTo>
                <a:cubicBezTo>
                  <a:pt x="2323" y="349"/>
                  <a:pt x="2125" y="353"/>
                  <a:pt x="1933" y="387"/>
                </a:cubicBezTo>
                <a:lnTo>
                  <a:pt x="1867" y="13"/>
                </a:lnTo>
                <a:cubicBezTo>
                  <a:pt x="1633" y="54"/>
                  <a:pt x="1409" y="131"/>
                  <a:pt x="1200" y="242"/>
                </a:cubicBezTo>
                <a:lnTo>
                  <a:pt x="1378" y="578"/>
                </a:lnTo>
                <a:cubicBezTo>
                  <a:pt x="1205" y="669"/>
                  <a:pt x="1046" y="787"/>
                  <a:pt x="908" y="930"/>
                </a:cubicBezTo>
                <a:lnTo>
                  <a:pt x="635" y="666"/>
                </a:lnTo>
                <a:cubicBezTo>
                  <a:pt x="472" y="835"/>
                  <a:pt x="336" y="1029"/>
                  <a:pt x="232" y="1241"/>
                </a:cubicBezTo>
                <a:lnTo>
                  <a:pt x="230" y="1244"/>
                </a:lnTo>
                <a:lnTo>
                  <a:pt x="571" y="1409"/>
                </a:lnTo>
                <a:cubicBezTo>
                  <a:pt x="482" y="1592"/>
                  <a:pt x="425" y="1782"/>
                  <a:pt x="398" y="1972"/>
                </a:cubicBezTo>
                <a:lnTo>
                  <a:pt x="23" y="1919"/>
                </a:lnTo>
                <a:cubicBezTo>
                  <a:pt x="-11" y="2153"/>
                  <a:pt x="-7" y="2391"/>
                  <a:pt x="35" y="2625"/>
                </a:cubicBezTo>
                <a:lnTo>
                  <a:pt x="409" y="2559"/>
                </a:lnTo>
                <a:cubicBezTo>
                  <a:pt x="443" y="2753"/>
                  <a:pt x="507" y="2941"/>
                  <a:pt x="599" y="3115"/>
                </a:cubicBezTo>
                <a:lnTo>
                  <a:pt x="263" y="3293"/>
                </a:lnTo>
                <a:cubicBezTo>
                  <a:pt x="374" y="3503"/>
                  <a:pt x="517" y="3693"/>
                  <a:pt x="687" y="3857"/>
                </a:cubicBezTo>
                <a:lnTo>
                  <a:pt x="951" y="3585"/>
                </a:lnTo>
                <a:cubicBezTo>
                  <a:pt x="1089" y="3718"/>
                  <a:pt x="1249" y="3833"/>
                  <a:pt x="1430" y="3922"/>
                </a:cubicBezTo>
                <a:cubicBezTo>
                  <a:pt x="1431" y="3922"/>
                  <a:pt x="1431" y="3922"/>
                  <a:pt x="1432" y="3923"/>
                </a:cubicBezTo>
                <a:lnTo>
                  <a:pt x="1265" y="4263"/>
                </a:lnTo>
                <a:cubicBezTo>
                  <a:pt x="1479" y="4367"/>
                  <a:pt x="1705" y="4438"/>
                  <a:pt x="1939" y="4471"/>
                </a:cubicBezTo>
                <a:lnTo>
                  <a:pt x="1993" y="4095"/>
                </a:lnTo>
                <a:cubicBezTo>
                  <a:pt x="2190" y="4123"/>
                  <a:pt x="2388" y="4119"/>
                  <a:pt x="2580" y="4085"/>
                </a:cubicBezTo>
                <a:lnTo>
                  <a:pt x="2645" y="4460"/>
                </a:lnTo>
                <a:cubicBezTo>
                  <a:pt x="2879" y="4419"/>
                  <a:pt x="3103" y="4342"/>
                  <a:pt x="3313" y="4231"/>
                </a:cubicBezTo>
                <a:lnTo>
                  <a:pt x="3135" y="3895"/>
                </a:lnTo>
                <a:cubicBezTo>
                  <a:pt x="3308" y="3804"/>
                  <a:pt x="3467" y="3686"/>
                  <a:pt x="3606" y="3544"/>
                </a:cubicBezTo>
                <a:lnTo>
                  <a:pt x="3878" y="3808"/>
                </a:lnTo>
                <a:close/>
              </a:path>
            </a:pathLst>
          </a:custGeom>
          <a:solidFill>
            <a:schemeClr val="accent2"/>
          </a:solidFill>
          <a:ln cap="flat" cmpd="sng" w="19050">
            <a:solidFill>
              <a:schemeClr val="dk1"/>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nvGrpSpPr>
          <p:cNvPr id="1031" name="Google Shape;1031;p43"/>
          <p:cNvGrpSpPr/>
          <p:nvPr/>
        </p:nvGrpSpPr>
        <p:grpSpPr>
          <a:xfrm rot="3714923">
            <a:off x="633522" y="969981"/>
            <a:ext cx="880899" cy="796167"/>
            <a:chOff x="8264880" y="1119240"/>
            <a:chExt cx="1865520" cy="1909440"/>
          </a:xfrm>
        </p:grpSpPr>
        <p:sp>
          <p:nvSpPr>
            <p:cNvPr id="1032" name="Google Shape;1032;p43"/>
            <p:cNvSpPr/>
            <p:nvPr/>
          </p:nvSpPr>
          <p:spPr>
            <a:xfrm>
              <a:off x="9336240" y="2202840"/>
              <a:ext cx="190080" cy="199080"/>
            </a:xfrm>
            <a:custGeom>
              <a:rect b="b" l="l" r="r" t="t"/>
              <a:pathLst>
                <a:path extrusionOk="0" h="553" w="528">
                  <a:moveTo>
                    <a:pt x="0" y="0"/>
                  </a:moveTo>
                  <a:lnTo>
                    <a:pt x="528" y="553"/>
                  </a:lnTo>
                  <a:lnTo>
                    <a:pt x="0" y="0"/>
                  </a:lnTo>
                  <a:close/>
                </a:path>
              </a:pathLst>
            </a:custGeom>
            <a:solidFill>
              <a:srgbClr val="FFFFFF"/>
            </a:solidFill>
            <a:ln cap="flat" cmpd="sng" w="19050">
              <a:solidFill>
                <a:schemeClr val="dk1"/>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033" name="Google Shape;1033;p43"/>
            <p:cNvSpPr/>
            <p:nvPr/>
          </p:nvSpPr>
          <p:spPr>
            <a:xfrm>
              <a:off x="9298800" y="2167200"/>
              <a:ext cx="264960" cy="270360"/>
            </a:xfrm>
            <a:custGeom>
              <a:rect b="b" l="l" r="r" t="t"/>
              <a:pathLst>
                <a:path extrusionOk="0" h="751" w="736">
                  <a:moveTo>
                    <a:pt x="527" y="751"/>
                  </a:moveTo>
                  <a:lnTo>
                    <a:pt x="736" y="553"/>
                  </a:lnTo>
                  <a:lnTo>
                    <a:pt x="208" y="0"/>
                  </a:lnTo>
                  <a:lnTo>
                    <a:pt x="0" y="198"/>
                  </a:lnTo>
                  <a:lnTo>
                    <a:pt x="527" y="751"/>
                  </a:lnTo>
                  <a:close/>
                </a:path>
              </a:pathLst>
            </a:custGeom>
            <a:solidFill>
              <a:schemeClr val="lt1"/>
            </a:solidFill>
            <a:ln cap="flat" cmpd="sng" w="19050">
              <a:solidFill>
                <a:schemeClr val="dk1"/>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034" name="Google Shape;1034;p43"/>
            <p:cNvSpPr/>
            <p:nvPr/>
          </p:nvSpPr>
          <p:spPr>
            <a:xfrm>
              <a:off x="9428400" y="2303640"/>
              <a:ext cx="702000" cy="725040"/>
            </a:xfrm>
            <a:custGeom>
              <a:rect b="b" l="l" r="r" t="t"/>
              <a:pathLst>
                <a:path extrusionOk="0" h="2014" w="1950">
                  <a:moveTo>
                    <a:pt x="1950" y="1606"/>
                  </a:moveTo>
                  <a:cubicBezTo>
                    <a:pt x="1950" y="1660"/>
                    <a:pt x="1930" y="1713"/>
                    <a:pt x="1889" y="1752"/>
                  </a:cubicBezTo>
                  <a:lnTo>
                    <a:pt x="1747" y="1887"/>
                  </a:lnTo>
                  <a:lnTo>
                    <a:pt x="1671" y="1959"/>
                  </a:lnTo>
                  <a:cubicBezTo>
                    <a:pt x="1591" y="2036"/>
                    <a:pt x="1460" y="2030"/>
                    <a:pt x="1380" y="1946"/>
                  </a:cubicBezTo>
                  <a:lnTo>
                    <a:pt x="0" y="499"/>
                  </a:lnTo>
                  <a:lnTo>
                    <a:pt x="1" y="207"/>
                  </a:lnTo>
                  <a:lnTo>
                    <a:pt x="72" y="139"/>
                  </a:lnTo>
                  <a:lnTo>
                    <a:pt x="72" y="139"/>
                  </a:lnTo>
                  <a:lnTo>
                    <a:pt x="218" y="0"/>
                  </a:lnTo>
                  <a:lnTo>
                    <a:pt x="510" y="13"/>
                  </a:lnTo>
                  <a:lnTo>
                    <a:pt x="1890" y="1461"/>
                  </a:lnTo>
                  <a:cubicBezTo>
                    <a:pt x="1929" y="1501"/>
                    <a:pt x="1949" y="1554"/>
                    <a:pt x="1950" y="1606"/>
                  </a:cubicBezTo>
                  <a:close/>
                </a:path>
              </a:pathLst>
            </a:custGeom>
            <a:solidFill>
              <a:schemeClr val="lt1"/>
            </a:solidFill>
            <a:ln cap="flat" cmpd="sng" w="19050">
              <a:solidFill>
                <a:schemeClr val="dk1"/>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035" name="Google Shape;1035;p43"/>
            <p:cNvSpPr/>
            <p:nvPr/>
          </p:nvSpPr>
          <p:spPr>
            <a:xfrm>
              <a:off x="9428400" y="2483280"/>
              <a:ext cx="702000" cy="545400"/>
            </a:xfrm>
            <a:custGeom>
              <a:rect b="b" l="l" r="r" t="t"/>
              <a:pathLst>
                <a:path extrusionOk="0" h="1515" w="1950">
                  <a:moveTo>
                    <a:pt x="1950" y="1107"/>
                  </a:moveTo>
                  <a:cubicBezTo>
                    <a:pt x="1950" y="1161"/>
                    <a:pt x="1930" y="1214"/>
                    <a:pt x="1889" y="1253"/>
                  </a:cubicBezTo>
                  <a:lnTo>
                    <a:pt x="1747" y="1388"/>
                  </a:lnTo>
                  <a:lnTo>
                    <a:pt x="1671" y="1460"/>
                  </a:lnTo>
                  <a:cubicBezTo>
                    <a:pt x="1591" y="1537"/>
                    <a:pt x="1460" y="1531"/>
                    <a:pt x="1380" y="1447"/>
                  </a:cubicBezTo>
                  <a:lnTo>
                    <a:pt x="0" y="0"/>
                  </a:lnTo>
                  <a:lnTo>
                    <a:pt x="1950" y="1107"/>
                  </a:lnTo>
                  <a:close/>
                </a:path>
              </a:pathLst>
            </a:custGeom>
            <a:solidFill>
              <a:srgbClr val="3E282C"/>
            </a:solidFill>
            <a:ln cap="flat" cmpd="sng" w="19050">
              <a:solidFill>
                <a:schemeClr val="dk1"/>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036" name="Google Shape;1036;p43"/>
            <p:cNvSpPr/>
            <p:nvPr/>
          </p:nvSpPr>
          <p:spPr>
            <a:xfrm>
              <a:off x="8338680" y="1193040"/>
              <a:ext cx="1150920" cy="1151280"/>
            </a:xfrm>
            <a:custGeom>
              <a:rect b="b" l="l" r="r" t="t"/>
              <a:pathLst>
                <a:path extrusionOk="0" h="3198" w="3197">
                  <a:moveTo>
                    <a:pt x="3197" y="1599"/>
                  </a:moveTo>
                  <a:cubicBezTo>
                    <a:pt x="3197" y="2404"/>
                    <a:pt x="2602" y="3070"/>
                    <a:pt x="1828" y="3181"/>
                  </a:cubicBezTo>
                  <a:cubicBezTo>
                    <a:pt x="1754" y="3192"/>
                    <a:pt x="1677" y="3198"/>
                    <a:pt x="1599" y="3198"/>
                  </a:cubicBezTo>
                  <a:cubicBezTo>
                    <a:pt x="1278" y="3198"/>
                    <a:pt x="979" y="3103"/>
                    <a:pt x="729" y="2940"/>
                  </a:cubicBezTo>
                  <a:cubicBezTo>
                    <a:pt x="622" y="2871"/>
                    <a:pt x="524" y="2789"/>
                    <a:pt x="437" y="2698"/>
                  </a:cubicBezTo>
                  <a:cubicBezTo>
                    <a:pt x="306" y="2558"/>
                    <a:pt x="198" y="2396"/>
                    <a:pt x="124" y="2216"/>
                  </a:cubicBezTo>
                  <a:cubicBezTo>
                    <a:pt x="44" y="2026"/>
                    <a:pt x="0" y="1818"/>
                    <a:pt x="0" y="1599"/>
                  </a:cubicBezTo>
                  <a:cubicBezTo>
                    <a:pt x="0" y="725"/>
                    <a:pt x="702" y="14"/>
                    <a:pt x="1573" y="1"/>
                  </a:cubicBezTo>
                  <a:cubicBezTo>
                    <a:pt x="1581" y="0"/>
                    <a:pt x="1590" y="0"/>
                    <a:pt x="1599" y="0"/>
                  </a:cubicBezTo>
                  <a:cubicBezTo>
                    <a:pt x="1789" y="0"/>
                    <a:pt x="1971" y="34"/>
                    <a:pt x="2140" y="94"/>
                  </a:cubicBezTo>
                  <a:cubicBezTo>
                    <a:pt x="2261" y="138"/>
                    <a:pt x="2374" y="195"/>
                    <a:pt x="2479" y="264"/>
                  </a:cubicBezTo>
                  <a:cubicBezTo>
                    <a:pt x="2798" y="475"/>
                    <a:pt x="3037" y="797"/>
                    <a:pt x="3141" y="1175"/>
                  </a:cubicBezTo>
                  <a:cubicBezTo>
                    <a:pt x="3178" y="1310"/>
                    <a:pt x="3197" y="1452"/>
                    <a:pt x="3197" y="1599"/>
                  </a:cubicBezTo>
                  <a:close/>
                </a:path>
              </a:pathLst>
            </a:custGeom>
            <a:solidFill>
              <a:schemeClr val="dk2"/>
            </a:solidFill>
            <a:ln cap="flat" cmpd="sng" w="19050">
              <a:solidFill>
                <a:schemeClr val="dk1"/>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037" name="Google Shape;1037;p43"/>
            <p:cNvSpPr/>
            <p:nvPr/>
          </p:nvSpPr>
          <p:spPr>
            <a:xfrm>
              <a:off x="8264880" y="1119240"/>
              <a:ext cx="1298880" cy="1298520"/>
            </a:xfrm>
            <a:custGeom>
              <a:rect b="b" l="l" r="r" t="t"/>
              <a:pathLst>
                <a:path extrusionOk="0" h="3607" w="3608">
                  <a:moveTo>
                    <a:pt x="3152" y="2387"/>
                  </a:moveTo>
                  <a:cubicBezTo>
                    <a:pt x="2830" y="3130"/>
                    <a:pt x="1964" y="3473"/>
                    <a:pt x="1221" y="3152"/>
                  </a:cubicBezTo>
                  <a:cubicBezTo>
                    <a:pt x="478" y="2830"/>
                    <a:pt x="135" y="1964"/>
                    <a:pt x="456" y="1221"/>
                  </a:cubicBezTo>
                  <a:cubicBezTo>
                    <a:pt x="778" y="478"/>
                    <a:pt x="1644" y="135"/>
                    <a:pt x="2387" y="456"/>
                  </a:cubicBezTo>
                  <a:cubicBezTo>
                    <a:pt x="3130" y="778"/>
                    <a:pt x="3473" y="1644"/>
                    <a:pt x="3152" y="2387"/>
                  </a:cubicBezTo>
                  <a:moveTo>
                    <a:pt x="1088" y="3459"/>
                  </a:moveTo>
                  <a:cubicBezTo>
                    <a:pt x="2002" y="3854"/>
                    <a:pt x="3063" y="3434"/>
                    <a:pt x="3459" y="2520"/>
                  </a:cubicBezTo>
                  <a:cubicBezTo>
                    <a:pt x="3854" y="1606"/>
                    <a:pt x="3434" y="544"/>
                    <a:pt x="2520" y="149"/>
                  </a:cubicBezTo>
                  <a:cubicBezTo>
                    <a:pt x="1606" y="-246"/>
                    <a:pt x="544" y="174"/>
                    <a:pt x="149" y="1088"/>
                  </a:cubicBezTo>
                  <a:cubicBezTo>
                    <a:pt x="-247" y="2002"/>
                    <a:pt x="174" y="3064"/>
                    <a:pt x="1088" y="3459"/>
                  </a:cubicBezTo>
                  <a:close/>
                </a:path>
              </a:pathLst>
            </a:custGeom>
            <a:solidFill>
              <a:schemeClr val="accent2"/>
            </a:solidFill>
            <a:ln cap="flat" cmpd="sng" w="19050">
              <a:solidFill>
                <a:schemeClr val="dk1"/>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1" name="Shape 1041"/>
        <p:cNvGrpSpPr/>
        <p:nvPr/>
      </p:nvGrpSpPr>
      <p:grpSpPr>
        <a:xfrm>
          <a:off x="0" y="0"/>
          <a:ext cx="0" cy="0"/>
          <a:chOff x="0" y="0"/>
          <a:chExt cx="0" cy="0"/>
        </a:xfrm>
      </p:grpSpPr>
      <p:sp>
        <p:nvSpPr>
          <p:cNvPr id="1042" name="Google Shape;1042;p44"/>
          <p:cNvSpPr txBox="1"/>
          <p:nvPr>
            <p:ph type="title"/>
          </p:nvPr>
        </p:nvSpPr>
        <p:spPr>
          <a:xfrm>
            <a:off x="896750" y="941350"/>
            <a:ext cx="73512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Creative Size + Device </a:t>
            </a:r>
            <a:endParaRPr/>
          </a:p>
        </p:txBody>
      </p:sp>
      <p:pic>
        <p:nvPicPr>
          <p:cNvPr id="1043" name="Google Shape;1043;p44"/>
          <p:cNvPicPr preferRelativeResize="0"/>
          <p:nvPr/>
        </p:nvPicPr>
        <p:blipFill>
          <a:blip r:embed="rId3">
            <a:alphaModFix/>
          </a:blip>
          <a:stretch>
            <a:fillRect/>
          </a:stretch>
        </p:blipFill>
        <p:spPr>
          <a:xfrm>
            <a:off x="817763" y="1514050"/>
            <a:ext cx="7676325" cy="1001800"/>
          </a:xfrm>
          <a:prstGeom prst="rect">
            <a:avLst/>
          </a:prstGeom>
          <a:noFill/>
          <a:ln>
            <a:noFill/>
          </a:ln>
        </p:spPr>
      </p:pic>
      <p:graphicFrame>
        <p:nvGraphicFramePr>
          <p:cNvPr id="1044" name="Google Shape;1044;p44"/>
          <p:cNvGraphicFramePr/>
          <p:nvPr/>
        </p:nvGraphicFramePr>
        <p:xfrm>
          <a:off x="1670263" y="2615325"/>
          <a:ext cx="3000000" cy="3000000"/>
        </p:xfrm>
        <a:graphic>
          <a:graphicData uri="http://schemas.openxmlformats.org/drawingml/2006/table">
            <a:tbl>
              <a:tblPr>
                <a:noFill/>
                <a:tableStyleId>{BF83940B-6621-466C-BC42-F65520A3A263}</a:tableStyleId>
              </a:tblPr>
              <a:tblGrid>
                <a:gridCol w="998675"/>
                <a:gridCol w="1260775"/>
                <a:gridCol w="801650"/>
                <a:gridCol w="900600"/>
                <a:gridCol w="703700"/>
                <a:gridCol w="1138075"/>
              </a:tblGrid>
              <a:tr h="253625">
                <a:tc>
                  <a:txBody>
                    <a:bodyPr/>
                    <a:lstStyle/>
                    <a:p>
                      <a:pPr indent="0" lvl="0" marL="0" rtl="0" algn="l">
                        <a:lnSpc>
                          <a:spcPct val="60000"/>
                        </a:lnSpc>
                        <a:spcBef>
                          <a:spcPts val="0"/>
                        </a:spcBef>
                        <a:spcAft>
                          <a:spcPts val="0"/>
                        </a:spcAft>
                        <a:buNone/>
                      </a:pPr>
                      <a:r>
                        <a:rPr b="1" lang="en" sz="1200">
                          <a:solidFill>
                            <a:srgbClr val="FEFEFE"/>
                          </a:solidFill>
                          <a:latin typeface="Lato"/>
                          <a:ea typeface="Lato"/>
                          <a:cs typeface="Lato"/>
                          <a:sym typeface="Lato"/>
                        </a:rPr>
                        <a:t>Size</a:t>
                      </a:r>
                      <a:endParaRPr b="1" sz="1200">
                        <a:solidFill>
                          <a:srgbClr val="FEFEFE"/>
                        </a:solidFill>
                        <a:latin typeface="Lato"/>
                        <a:ea typeface="Lato"/>
                        <a:cs typeface="Lato"/>
                        <a:sym typeface="Lato"/>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121212"/>
                      </a:solidFill>
                      <a:prstDash val="solid"/>
                      <a:round/>
                      <a:headEnd len="sm" w="sm" type="none"/>
                      <a:tailEnd len="sm" w="sm" type="none"/>
                    </a:lnB>
                    <a:solidFill>
                      <a:schemeClr val="lt2"/>
                    </a:solidFill>
                  </a:tcPr>
                </a:tc>
                <a:tc>
                  <a:txBody>
                    <a:bodyPr/>
                    <a:lstStyle/>
                    <a:p>
                      <a:pPr indent="0" lvl="0" marL="0" rtl="0" algn="l">
                        <a:lnSpc>
                          <a:spcPct val="60000"/>
                        </a:lnSpc>
                        <a:spcBef>
                          <a:spcPts val="0"/>
                        </a:spcBef>
                        <a:spcAft>
                          <a:spcPts val="0"/>
                        </a:spcAft>
                        <a:buNone/>
                      </a:pPr>
                      <a:r>
                        <a:rPr b="1" lang="en" sz="1200">
                          <a:solidFill>
                            <a:srgbClr val="FFFFFF"/>
                          </a:solidFill>
                          <a:latin typeface="Lato"/>
                          <a:ea typeface="Lato"/>
                          <a:cs typeface="Lato"/>
                          <a:sym typeface="Lato"/>
                        </a:rPr>
                        <a:t>Device</a:t>
                      </a:r>
                      <a:endParaRPr b="1" sz="1200">
                        <a:solidFill>
                          <a:srgbClr val="FFFFFF"/>
                        </a:solidFill>
                        <a:latin typeface="Lato"/>
                        <a:ea typeface="Lato"/>
                        <a:cs typeface="Lato"/>
                        <a:sym typeface="Lato"/>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rtl="0" algn="l">
                        <a:lnSpc>
                          <a:spcPct val="60000"/>
                        </a:lnSpc>
                        <a:spcBef>
                          <a:spcPts val="0"/>
                        </a:spcBef>
                        <a:spcAft>
                          <a:spcPts val="0"/>
                        </a:spcAft>
                        <a:buNone/>
                      </a:pPr>
                      <a:r>
                        <a:rPr b="1" lang="en" sz="1200">
                          <a:solidFill>
                            <a:srgbClr val="FFFFFF"/>
                          </a:solidFill>
                          <a:latin typeface="Lato"/>
                          <a:ea typeface="Lato"/>
                          <a:cs typeface="Lato"/>
                          <a:sym typeface="Lato"/>
                        </a:rPr>
                        <a:t> CVR</a:t>
                      </a:r>
                      <a:endParaRPr b="1" sz="1200">
                        <a:solidFill>
                          <a:srgbClr val="FFFFFF"/>
                        </a:solidFill>
                        <a:latin typeface="Lato"/>
                        <a:ea typeface="Lato"/>
                        <a:cs typeface="Lato"/>
                        <a:sym typeface="Lato"/>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rtl="0" algn="l">
                        <a:lnSpc>
                          <a:spcPct val="60000"/>
                        </a:lnSpc>
                        <a:spcBef>
                          <a:spcPts val="0"/>
                        </a:spcBef>
                        <a:spcAft>
                          <a:spcPts val="0"/>
                        </a:spcAft>
                        <a:buNone/>
                      </a:pPr>
                      <a:r>
                        <a:rPr b="1" lang="en" sz="1200">
                          <a:solidFill>
                            <a:srgbClr val="FFFFFF"/>
                          </a:solidFill>
                          <a:latin typeface="Lato"/>
                          <a:ea typeface="Lato"/>
                          <a:cs typeface="Lato"/>
                          <a:sym typeface="Lato"/>
                        </a:rPr>
                        <a:t> vCPM</a:t>
                      </a:r>
                      <a:endParaRPr b="1" sz="1200">
                        <a:solidFill>
                          <a:srgbClr val="FFFFFF"/>
                        </a:solidFill>
                        <a:latin typeface="Lato"/>
                        <a:ea typeface="Lato"/>
                        <a:cs typeface="Lato"/>
                        <a:sym typeface="Lato"/>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rtl="0" algn="l">
                        <a:lnSpc>
                          <a:spcPct val="60000"/>
                        </a:lnSpc>
                        <a:spcBef>
                          <a:spcPts val="0"/>
                        </a:spcBef>
                        <a:spcAft>
                          <a:spcPts val="0"/>
                        </a:spcAft>
                        <a:buNone/>
                      </a:pPr>
                      <a:r>
                        <a:rPr b="1" lang="en" sz="1200">
                          <a:solidFill>
                            <a:srgbClr val="FFFFFF"/>
                          </a:solidFill>
                          <a:latin typeface="Lato"/>
                          <a:ea typeface="Lato"/>
                          <a:cs typeface="Lato"/>
                          <a:sym typeface="Lato"/>
                        </a:rPr>
                        <a:t>CTR</a:t>
                      </a:r>
                      <a:endParaRPr b="1" sz="1200">
                        <a:solidFill>
                          <a:srgbClr val="FFFFFF"/>
                        </a:solidFill>
                        <a:latin typeface="Lato"/>
                        <a:ea typeface="Lato"/>
                        <a:cs typeface="Lato"/>
                        <a:sym typeface="Lato"/>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rtl="0" algn="l">
                        <a:lnSpc>
                          <a:spcPct val="60000"/>
                        </a:lnSpc>
                        <a:spcBef>
                          <a:spcPts val="0"/>
                        </a:spcBef>
                        <a:spcAft>
                          <a:spcPts val="0"/>
                        </a:spcAft>
                        <a:buNone/>
                      </a:pPr>
                      <a:r>
                        <a:rPr b="1" lang="en" sz="1200">
                          <a:solidFill>
                            <a:srgbClr val="FFFFFF"/>
                          </a:solidFill>
                          <a:latin typeface="Lato"/>
                          <a:ea typeface="Lato"/>
                          <a:cs typeface="Lato"/>
                          <a:sym typeface="Lato"/>
                        </a:rPr>
                        <a:t>Viewability</a:t>
                      </a:r>
                      <a:endParaRPr b="1" sz="1200">
                        <a:solidFill>
                          <a:srgbClr val="FFFFFF"/>
                        </a:solidFill>
                        <a:latin typeface="Lato"/>
                        <a:ea typeface="Lato"/>
                        <a:cs typeface="Lato"/>
                        <a:sym typeface="Lato"/>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2"/>
                    </a:solidFill>
                  </a:tcPr>
                </a:tc>
              </a:tr>
              <a:tr h="283000">
                <a:tc rowSpan="3">
                  <a:txBody>
                    <a:bodyPr/>
                    <a:lstStyle/>
                    <a:p>
                      <a:pPr indent="0" lvl="0" marL="0" rtl="0" algn="l">
                        <a:spcBef>
                          <a:spcPts val="0"/>
                        </a:spcBef>
                        <a:spcAft>
                          <a:spcPts val="0"/>
                        </a:spcAft>
                        <a:buNone/>
                      </a:pPr>
                      <a:r>
                        <a:rPr b="1" lang="en" sz="1200">
                          <a:latin typeface="Lato"/>
                          <a:ea typeface="Lato"/>
                          <a:cs typeface="Lato"/>
                          <a:sym typeface="Lato"/>
                        </a:rPr>
                        <a:t>300x250</a:t>
                      </a:r>
                      <a:endParaRPr b="1" sz="1200">
                        <a:latin typeface="Lato"/>
                        <a:ea typeface="Lato"/>
                        <a:cs typeface="Lato"/>
                        <a:sym typeface="Lato"/>
                      </a:endParaRPr>
                    </a:p>
                  </a:txBody>
                  <a:tcPr marT="91425" marB="91425" marR="91425" marL="91425">
                    <a:lnL cap="flat" cmpd="sng" w="9525">
                      <a:solidFill>
                        <a:srgbClr val="121212"/>
                      </a:solidFill>
                      <a:prstDash val="solid"/>
                      <a:round/>
                      <a:headEnd len="sm" w="sm" type="none"/>
                      <a:tailEnd len="sm" w="sm" type="none"/>
                    </a:lnL>
                    <a:lnR cap="flat" cmpd="sng" w="9525">
                      <a:solidFill>
                        <a:srgbClr val="121212"/>
                      </a:solidFill>
                      <a:prstDash val="solid"/>
                      <a:round/>
                      <a:headEnd len="sm" w="sm" type="none"/>
                      <a:tailEnd len="sm" w="sm" type="none"/>
                    </a:lnR>
                    <a:lnT cap="flat" cmpd="sng" w="9525">
                      <a:solidFill>
                        <a:srgbClr val="121212"/>
                      </a:solidFill>
                      <a:prstDash val="solid"/>
                      <a:round/>
                      <a:headEnd len="sm" w="sm" type="none"/>
                      <a:tailEnd len="sm" w="sm" type="none"/>
                    </a:lnT>
                    <a:lnB cap="flat" cmpd="sng" w="9525">
                      <a:solidFill>
                        <a:srgbClr val="121212"/>
                      </a:solidFill>
                      <a:prstDash val="solid"/>
                      <a:round/>
                      <a:headEnd len="sm" w="sm" type="none"/>
                      <a:tailEnd len="sm" w="sm" type="none"/>
                    </a:lnB>
                  </a:tcPr>
                </a:tc>
                <a:tc>
                  <a:txBody>
                    <a:bodyPr/>
                    <a:lstStyle/>
                    <a:p>
                      <a:pPr indent="0" lvl="0" marL="0" rtl="0" algn="l">
                        <a:spcBef>
                          <a:spcPts val="0"/>
                        </a:spcBef>
                        <a:spcAft>
                          <a:spcPts val="0"/>
                        </a:spcAft>
                        <a:buNone/>
                      </a:pPr>
                      <a:r>
                        <a:rPr b="1" lang="en" sz="1200">
                          <a:latin typeface="Lato"/>
                          <a:ea typeface="Lato"/>
                          <a:cs typeface="Lato"/>
                          <a:sym typeface="Lato"/>
                        </a:rPr>
                        <a:t>Apple PC</a:t>
                      </a:r>
                      <a:endParaRPr b="1" sz="1200">
                        <a:latin typeface="Lato"/>
                        <a:ea typeface="Lato"/>
                        <a:cs typeface="Lato"/>
                        <a:sym typeface="Lato"/>
                      </a:endParaRPr>
                    </a:p>
                  </a:txBody>
                  <a:tcPr marT="91425" marB="91425" marR="91425" marL="91425">
                    <a:lnL cap="flat" cmpd="sng" w="9525">
                      <a:solidFill>
                        <a:srgbClr val="121212"/>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chemeClr val="dk1"/>
                      </a:solidFill>
                      <a:prstDash val="solid"/>
                      <a:round/>
                      <a:headEnd len="sm" w="sm" type="none"/>
                      <a:tailEnd len="sm" w="sm" type="none"/>
                    </a:lnT>
                    <a:solidFill>
                      <a:srgbClr val="D9D9D9"/>
                    </a:solidFill>
                  </a:tcPr>
                </a:tc>
                <a:tc>
                  <a:txBody>
                    <a:bodyPr/>
                    <a:lstStyle/>
                    <a:p>
                      <a:pPr indent="0" lvl="0" marL="0" rtl="0" algn="ctr">
                        <a:spcBef>
                          <a:spcPts val="0"/>
                        </a:spcBef>
                        <a:spcAft>
                          <a:spcPts val="0"/>
                        </a:spcAft>
                        <a:buNone/>
                      </a:pPr>
                      <a:r>
                        <a:rPr b="1" lang="en" sz="1200">
                          <a:latin typeface="Lato"/>
                          <a:ea typeface="Lato"/>
                          <a:cs typeface="Lato"/>
                          <a:sym typeface="Lato"/>
                        </a:rPr>
                        <a:t>6.78%</a:t>
                      </a:r>
                      <a:endParaRPr b="1" sz="1200">
                        <a:latin typeface="Lato"/>
                        <a:ea typeface="Lato"/>
                        <a:cs typeface="Lato"/>
                        <a:sym typeface="Lato"/>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000000"/>
                      </a:solidFill>
                      <a:prstDash val="solid"/>
                      <a:round/>
                      <a:headEnd len="sm" w="sm" type="none"/>
                      <a:tailEnd len="sm" w="sm" type="none"/>
                    </a:lnB>
                    <a:solidFill>
                      <a:srgbClr val="B8CA34"/>
                    </a:solidFill>
                  </a:tcPr>
                </a:tc>
                <a:tc>
                  <a:txBody>
                    <a:bodyPr/>
                    <a:lstStyle/>
                    <a:p>
                      <a:pPr indent="0" lvl="0" marL="0" rtl="0" algn="ctr">
                        <a:spcBef>
                          <a:spcPts val="0"/>
                        </a:spcBef>
                        <a:spcAft>
                          <a:spcPts val="0"/>
                        </a:spcAft>
                        <a:buNone/>
                      </a:pPr>
                      <a:r>
                        <a:rPr b="1" lang="en" sz="1200">
                          <a:latin typeface="Lato"/>
                          <a:ea typeface="Lato"/>
                          <a:cs typeface="Lato"/>
                          <a:sym typeface="Lato"/>
                        </a:rPr>
                        <a:t>$173.92</a:t>
                      </a:r>
                      <a:endParaRPr b="1" sz="1200">
                        <a:latin typeface="Lato"/>
                        <a:ea typeface="Lato"/>
                        <a:cs typeface="Lato"/>
                        <a:sym typeface="Lato"/>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000000"/>
                      </a:solidFill>
                      <a:prstDash val="solid"/>
                      <a:round/>
                      <a:headEnd len="sm" w="sm" type="none"/>
                      <a:tailEnd len="sm" w="sm" type="none"/>
                    </a:lnB>
                    <a:solidFill>
                      <a:srgbClr val="FF0000"/>
                    </a:solidFill>
                  </a:tcPr>
                </a:tc>
                <a:tc>
                  <a:txBody>
                    <a:bodyPr/>
                    <a:lstStyle/>
                    <a:p>
                      <a:pPr indent="0" lvl="0" marL="0" rtl="0" algn="ctr">
                        <a:spcBef>
                          <a:spcPts val="0"/>
                        </a:spcBef>
                        <a:spcAft>
                          <a:spcPts val="0"/>
                        </a:spcAft>
                        <a:buNone/>
                      </a:pPr>
                      <a:r>
                        <a:rPr b="1" lang="en" sz="1200">
                          <a:latin typeface="Lato"/>
                          <a:ea typeface="Lato"/>
                          <a:cs typeface="Lato"/>
                          <a:sym typeface="Lato"/>
                        </a:rPr>
                        <a:t>0.32%</a:t>
                      </a:r>
                      <a:endParaRPr b="1" sz="1200">
                        <a:latin typeface="Lato"/>
                        <a:ea typeface="Lato"/>
                        <a:cs typeface="Lato"/>
                        <a:sym typeface="Lato"/>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000000"/>
                      </a:solidFill>
                      <a:prstDash val="solid"/>
                      <a:round/>
                      <a:headEnd len="sm" w="sm" type="none"/>
                      <a:tailEnd len="sm" w="sm" type="none"/>
                    </a:lnB>
                    <a:solidFill>
                      <a:srgbClr val="92D050"/>
                    </a:solidFill>
                  </a:tcPr>
                </a:tc>
                <a:tc>
                  <a:txBody>
                    <a:bodyPr/>
                    <a:lstStyle/>
                    <a:p>
                      <a:pPr indent="0" lvl="0" marL="0" rtl="0" algn="ctr">
                        <a:spcBef>
                          <a:spcPts val="0"/>
                        </a:spcBef>
                        <a:spcAft>
                          <a:spcPts val="0"/>
                        </a:spcAft>
                        <a:buNone/>
                      </a:pPr>
                      <a:r>
                        <a:rPr b="1" lang="en" sz="1200">
                          <a:latin typeface="Lato"/>
                          <a:ea typeface="Lato"/>
                          <a:cs typeface="Lato"/>
                          <a:sym typeface="Lato"/>
                        </a:rPr>
                        <a:t>49.72%</a:t>
                      </a:r>
                      <a:endParaRPr b="1" sz="1200">
                        <a:latin typeface="Lato"/>
                        <a:ea typeface="Lato"/>
                        <a:cs typeface="Lato"/>
                        <a:sym typeface="Lato"/>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0000"/>
                    </a:solidFill>
                  </a:tcPr>
                </a:tc>
              </a:tr>
              <a:tr h="290350">
                <a:tc vMerge="1"/>
                <a:tc>
                  <a:txBody>
                    <a:bodyPr/>
                    <a:lstStyle/>
                    <a:p>
                      <a:pPr indent="0" lvl="0" marL="0" rtl="0" algn="l">
                        <a:spcBef>
                          <a:spcPts val="0"/>
                        </a:spcBef>
                        <a:spcAft>
                          <a:spcPts val="0"/>
                        </a:spcAft>
                        <a:buNone/>
                      </a:pPr>
                      <a:r>
                        <a:rPr b="1" lang="en" sz="1200">
                          <a:latin typeface="Lato"/>
                          <a:ea typeface="Lato"/>
                          <a:cs typeface="Lato"/>
                          <a:sym typeface="Lato"/>
                        </a:rPr>
                        <a:t>Smartphone</a:t>
                      </a:r>
                      <a:endParaRPr b="1" sz="1200">
                        <a:latin typeface="Lato"/>
                        <a:ea typeface="Lato"/>
                        <a:cs typeface="Lato"/>
                        <a:sym typeface="Lato"/>
                      </a:endParaRPr>
                    </a:p>
                  </a:txBody>
                  <a:tcPr marT="91425" marB="91425" marR="91425" marL="91425">
                    <a:lnL cap="flat" cmpd="sng" w="9525">
                      <a:solidFill>
                        <a:srgbClr val="121212"/>
                      </a:solidFill>
                      <a:prstDash val="solid"/>
                      <a:round/>
                      <a:headEnd len="sm" w="sm" type="none"/>
                      <a:tailEnd len="sm" w="sm" type="none"/>
                    </a:lnL>
                    <a:lnR cap="flat" cmpd="sng" w="9525">
                      <a:solidFill>
                        <a:srgbClr val="000000"/>
                      </a:solidFill>
                      <a:prstDash val="solid"/>
                      <a:round/>
                      <a:headEnd len="sm" w="sm" type="none"/>
                      <a:tailEnd len="sm" w="sm" type="none"/>
                    </a:lnR>
                  </a:tcPr>
                </a:tc>
                <a:tc>
                  <a:txBody>
                    <a:bodyPr/>
                    <a:lstStyle/>
                    <a:p>
                      <a:pPr indent="0" lvl="0" marL="0" rtl="0" algn="ctr">
                        <a:spcBef>
                          <a:spcPts val="0"/>
                        </a:spcBef>
                        <a:spcAft>
                          <a:spcPts val="0"/>
                        </a:spcAft>
                        <a:buNone/>
                      </a:pPr>
                      <a:r>
                        <a:rPr b="1" lang="en" sz="1200">
                          <a:latin typeface="Lato"/>
                          <a:ea typeface="Lato"/>
                          <a:cs typeface="Lato"/>
                          <a:sym typeface="Lato"/>
                        </a:rPr>
                        <a:t>2.31%</a:t>
                      </a:r>
                      <a:endParaRPr b="1" sz="1200">
                        <a:latin typeface="Lato"/>
                        <a:ea typeface="Lato"/>
                        <a:cs typeface="Lato"/>
                        <a:sym typeface="Lato"/>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0000"/>
                    </a:solidFill>
                  </a:tcPr>
                </a:tc>
                <a:tc>
                  <a:txBody>
                    <a:bodyPr/>
                    <a:lstStyle/>
                    <a:p>
                      <a:pPr indent="0" lvl="0" marL="0" rtl="0" algn="ctr">
                        <a:spcBef>
                          <a:spcPts val="0"/>
                        </a:spcBef>
                        <a:spcAft>
                          <a:spcPts val="0"/>
                        </a:spcAft>
                        <a:buNone/>
                      </a:pPr>
                      <a:r>
                        <a:rPr b="1" lang="en" sz="1200">
                          <a:latin typeface="Lato"/>
                          <a:ea typeface="Lato"/>
                          <a:cs typeface="Lato"/>
                          <a:sym typeface="Lato"/>
                        </a:rPr>
                        <a:t>$45.79</a:t>
                      </a:r>
                      <a:endParaRPr b="1" sz="1200">
                        <a:latin typeface="Lato"/>
                        <a:ea typeface="Lato"/>
                        <a:cs typeface="Lato"/>
                        <a:sym typeface="Lato"/>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92D050"/>
                    </a:solidFill>
                  </a:tcPr>
                </a:tc>
                <a:tc>
                  <a:txBody>
                    <a:bodyPr/>
                    <a:lstStyle/>
                    <a:p>
                      <a:pPr indent="0" lvl="0" marL="0" rtl="0" algn="ctr">
                        <a:spcBef>
                          <a:spcPts val="0"/>
                        </a:spcBef>
                        <a:spcAft>
                          <a:spcPts val="0"/>
                        </a:spcAft>
                        <a:buNone/>
                      </a:pPr>
                      <a:r>
                        <a:rPr b="1" lang="en" sz="1200">
                          <a:latin typeface="Lato"/>
                          <a:ea typeface="Lato"/>
                          <a:cs typeface="Lato"/>
                          <a:sym typeface="Lato"/>
                        </a:rPr>
                        <a:t>0.28%</a:t>
                      </a:r>
                      <a:endParaRPr b="1" sz="1200">
                        <a:latin typeface="Lato"/>
                        <a:ea typeface="Lato"/>
                        <a:cs typeface="Lato"/>
                        <a:sym typeface="Lato"/>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9600"/>
                    </a:solidFill>
                  </a:tcPr>
                </a:tc>
                <a:tc>
                  <a:txBody>
                    <a:bodyPr/>
                    <a:lstStyle/>
                    <a:p>
                      <a:pPr indent="0" lvl="0" marL="0" rtl="0" algn="ctr">
                        <a:spcBef>
                          <a:spcPts val="0"/>
                        </a:spcBef>
                        <a:spcAft>
                          <a:spcPts val="0"/>
                        </a:spcAft>
                        <a:buNone/>
                      </a:pPr>
                      <a:r>
                        <a:rPr b="1" lang="en" sz="1200">
                          <a:latin typeface="Lato"/>
                          <a:ea typeface="Lato"/>
                          <a:cs typeface="Lato"/>
                          <a:sym typeface="Lato"/>
                        </a:rPr>
                        <a:t>55.29%</a:t>
                      </a:r>
                      <a:endParaRPr b="1" sz="1200">
                        <a:latin typeface="Lato"/>
                        <a:ea typeface="Lato"/>
                        <a:cs typeface="Lato"/>
                        <a:sym typeface="Lato"/>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7C311"/>
                    </a:solidFill>
                  </a:tcPr>
                </a:tc>
              </a:tr>
              <a:tr h="313675">
                <a:tc vMerge="1"/>
                <a:tc>
                  <a:txBody>
                    <a:bodyPr/>
                    <a:lstStyle/>
                    <a:p>
                      <a:pPr indent="0" lvl="0" marL="0" rtl="0" algn="l">
                        <a:spcBef>
                          <a:spcPts val="0"/>
                        </a:spcBef>
                        <a:spcAft>
                          <a:spcPts val="0"/>
                        </a:spcAft>
                        <a:buNone/>
                      </a:pPr>
                      <a:r>
                        <a:rPr b="1" lang="en" sz="1200">
                          <a:latin typeface="Lato"/>
                          <a:ea typeface="Lato"/>
                          <a:cs typeface="Lato"/>
                          <a:sym typeface="Lato"/>
                        </a:rPr>
                        <a:t>Windows PC</a:t>
                      </a:r>
                      <a:endParaRPr b="1" sz="1200">
                        <a:latin typeface="Lato"/>
                        <a:ea typeface="Lato"/>
                        <a:cs typeface="Lato"/>
                        <a:sym typeface="Lato"/>
                      </a:endParaRPr>
                    </a:p>
                  </a:txBody>
                  <a:tcPr marT="91425" marB="91425" marR="91425" marL="91425">
                    <a:lnL cap="flat" cmpd="sng" w="9525">
                      <a:solidFill>
                        <a:srgbClr val="121212"/>
                      </a:solidFill>
                      <a:prstDash val="solid"/>
                      <a:round/>
                      <a:headEnd len="sm" w="sm" type="none"/>
                      <a:tailEnd len="sm" w="sm" type="none"/>
                    </a:lnL>
                    <a:lnR cap="flat" cmpd="sng" w="9525">
                      <a:solidFill>
                        <a:srgbClr val="000000"/>
                      </a:solidFill>
                      <a:prstDash val="solid"/>
                      <a:round/>
                      <a:headEnd len="sm" w="sm" type="none"/>
                      <a:tailEnd len="sm" w="sm" type="none"/>
                    </a:lnR>
                    <a:lnB cap="flat" cmpd="sng" w="9525">
                      <a:solidFill>
                        <a:srgbClr val="000000"/>
                      </a:solidFill>
                      <a:prstDash val="solid"/>
                      <a:round/>
                      <a:headEnd len="sm" w="sm" type="none"/>
                      <a:tailEnd len="sm" w="sm" type="none"/>
                    </a:lnB>
                    <a:solidFill>
                      <a:srgbClr val="D9D9D9"/>
                    </a:solidFill>
                  </a:tcPr>
                </a:tc>
                <a:tc>
                  <a:txBody>
                    <a:bodyPr/>
                    <a:lstStyle/>
                    <a:p>
                      <a:pPr indent="0" lvl="0" marL="0" rtl="0" algn="ctr">
                        <a:spcBef>
                          <a:spcPts val="0"/>
                        </a:spcBef>
                        <a:spcAft>
                          <a:spcPts val="0"/>
                        </a:spcAft>
                        <a:buNone/>
                      </a:pPr>
                      <a:r>
                        <a:rPr b="1" lang="en" sz="1200">
                          <a:latin typeface="Lato"/>
                          <a:ea typeface="Lato"/>
                          <a:cs typeface="Lato"/>
                          <a:sym typeface="Lato"/>
                        </a:rPr>
                        <a:t>8.29%</a:t>
                      </a:r>
                      <a:endParaRPr b="1" sz="1200">
                        <a:latin typeface="Lato"/>
                        <a:ea typeface="Lato"/>
                        <a:cs typeface="Lato"/>
                        <a:sym typeface="Lato"/>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92D050"/>
                    </a:solidFill>
                  </a:tcPr>
                </a:tc>
                <a:tc>
                  <a:txBody>
                    <a:bodyPr/>
                    <a:lstStyle/>
                    <a:p>
                      <a:pPr indent="0" lvl="0" marL="0" rtl="0" algn="ctr">
                        <a:spcBef>
                          <a:spcPts val="0"/>
                        </a:spcBef>
                        <a:spcAft>
                          <a:spcPts val="0"/>
                        </a:spcAft>
                        <a:buNone/>
                      </a:pPr>
                      <a:r>
                        <a:rPr b="1" lang="en" sz="1200">
                          <a:latin typeface="Lato"/>
                          <a:ea typeface="Lato"/>
                          <a:cs typeface="Lato"/>
                          <a:sym typeface="Lato"/>
                        </a:rPr>
                        <a:t>$143.73</a:t>
                      </a:r>
                      <a:endParaRPr b="1" sz="1200">
                        <a:latin typeface="Lato"/>
                        <a:ea typeface="Lato"/>
                        <a:cs typeface="Lato"/>
                        <a:sym typeface="Lato"/>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5600"/>
                    </a:solidFill>
                  </a:tcPr>
                </a:tc>
                <a:tc>
                  <a:txBody>
                    <a:bodyPr/>
                    <a:lstStyle/>
                    <a:p>
                      <a:pPr indent="0" lvl="0" marL="0" rtl="0" algn="ctr">
                        <a:spcBef>
                          <a:spcPts val="0"/>
                        </a:spcBef>
                        <a:spcAft>
                          <a:spcPts val="0"/>
                        </a:spcAft>
                        <a:buNone/>
                      </a:pPr>
                      <a:r>
                        <a:rPr b="1" lang="en" sz="1200">
                          <a:latin typeface="Lato"/>
                          <a:ea typeface="Lato"/>
                          <a:cs typeface="Lato"/>
                          <a:sym typeface="Lato"/>
                        </a:rPr>
                        <a:t>0.29%</a:t>
                      </a:r>
                      <a:endParaRPr b="1" sz="1200">
                        <a:latin typeface="Lato"/>
                        <a:ea typeface="Lato"/>
                        <a:cs typeface="Lato"/>
                        <a:sym typeface="Lato"/>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C000"/>
                    </a:solidFill>
                  </a:tcPr>
                </a:tc>
                <a:tc>
                  <a:txBody>
                    <a:bodyPr/>
                    <a:lstStyle/>
                    <a:p>
                      <a:pPr indent="0" lvl="0" marL="0" rtl="0" algn="ctr">
                        <a:spcBef>
                          <a:spcPts val="0"/>
                        </a:spcBef>
                        <a:spcAft>
                          <a:spcPts val="0"/>
                        </a:spcAft>
                        <a:buNone/>
                      </a:pPr>
                      <a:r>
                        <a:rPr b="1" lang="en" sz="1200">
                          <a:latin typeface="Lato"/>
                          <a:ea typeface="Lato"/>
                          <a:cs typeface="Lato"/>
                          <a:sym typeface="Lato"/>
                        </a:rPr>
                        <a:t>52.57%</a:t>
                      </a:r>
                      <a:endParaRPr b="1" sz="1200">
                        <a:latin typeface="Lato"/>
                        <a:ea typeface="Lato"/>
                        <a:cs typeface="Lato"/>
                        <a:sym typeface="Lato"/>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7800"/>
                    </a:solidFill>
                  </a:tcPr>
                </a:tc>
              </a:tr>
              <a:tr h="313675">
                <a:tc>
                  <a:txBody>
                    <a:bodyPr/>
                    <a:lstStyle/>
                    <a:p>
                      <a:pPr indent="0" lvl="0" marL="0" rtl="0" algn="l">
                        <a:spcBef>
                          <a:spcPts val="0"/>
                        </a:spcBef>
                        <a:spcAft>
                          <a:spcPts val="0"/>
                        </a:spcAft>
                        <a:buNone/>
                      </a:pPr>
                      <a:r>
                        <a:rPr b="1" lang="en" sz="1200">
                          <a:latin typeface="Lato"/>
                          <a:ea typeface="Lato"/>
                          <a:cs typeface="Lato"/>
                          <a:sym typeface="Lato"/>
                        </a:rPr>
                        <a:t>320x50</a:t>
                      </a:r>
                      <a:endParaRPr b="1" sz="1200">
                        <a:latin typeface="Lato"/>
                        <a:ea typeface="Lato"/>
                        <a:cs typeface="Lato"/>
                        <a:sym typeface="Lato"/>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121212"/>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b="1" lang="en" sz="1200">
                          <a:latin typeface="Lato"/>
                          <a:ea typeface="Lato"/>
                          <a:cs typeface="Lato"/>
                          <a:sym typeface="Lato"/>
                        </a:rPr>
                        <a:t>Smartphone</a:t>
                      </a:r>
                      <a:endParaRPr b="1" sz="1200">
                        <a:latin typeface="Lato"/>
                        <a:ea typeface="Lato"/>
                        <a:cs typeface="Lato"/>
                        <a:sym typeface="Lato"/>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b="1" lang="en" sz="1200">
                          <a:latin typeface="Lato"/>
                          <a:ea typeface="Lato"/>
                          <a:cs typeface="Lato"/>
                          <a:sym typeface="Lato"/>
                        </a:rPr>
                        <a:t>3.87%</a:t>
                      </a:r>
                      <a:endParaRPr b="1" sz="1200">
                        <a:latin typeface="Lato"/>
                        <a:ea typeface="Lato"/>
                        <a:cs typeface="Lato"/>
                        <a:sym typeface="Lato"/>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C000"/>
                    </a:solidFill>
                  </a:tcPr>
                </a:tc>
                <a:tc>
                  <a:txBody>
                    <a:bodyPr/>
                    <a:lstStyle/>
                    <a:p>
                      <a:pPr indent="0" lvl="0" marL="0" rtl="0" algn="ctr">
                        <a:spcBef>
                          <a:spcPts val="0"/>
                        </a:spcBef>
                        <a:spcAft>
                          <a:spcPts val="0"/>
                        </a:spcAft>
                        <a:buNone/>
                      </a:pPr>
                      <a:r>
                        <a:rPr b="1" lang="en" sz="1200">
                          <a:latin typeface="Lato"/>
                          <a:ea typeface="Lato"/>
                          <a:cs typeface="Lato"/>
                          <a:sym typeface="Lato"/>
                        </a:rPr>
                        <a:t>$60.43</a:t>
                      </a:r>
                      <a:endParaRPr b="1" sz="1200">
                        <a:latin typeface="Lato"/>
                        <a:ea typeface="Lato"/>
                        <a:cs typeface="Lato"/>
                        <a:sym typeface="Lato"/>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ACCD3D"/>
                    </a:solidFill>
                  </a:tcPr>
                </a:tc>
                <a:tc>
                  <a:txBody>
                    <a:bodyPr/>
                    <a:lstStyle/>
                    <a:p>
                      <a:pPr indent="0" lvl="0" marL="0" rtl="0" algn="ctr">
                        <a:spcBef>
                          <a:spcPts val="0"/>
                        </a:spcBef>
                        <a:spcAft>
                          <a:spcPts val="0"/>
                        </a:spcAft>
                        <a:buNone/>
                      </a:pPr>
                      <a:r>
                        <a:rPr b="1" lang="en" sz="1200">
                          <a:latin typeface="Lato"/>
                          <a:ea typeface="Lato"/>
                          <a:cs typeface="Lato"/>
                          <a:sym typeface="Lato"/>
                        </a:rPr>
                        <a:t>0.26%</a:t>
                      </a:r>
                      <a:endParaRPr b="1" sz="1200">
                        <a:latin typeface="Lato"/>
                        <a:ea typeface="Lato"/>
                        <a:cs typeface="Lato"/>
                        <a:sym typeface="Lato"/>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0000"/>
                    </a:solidFill>
                  </a:tcPr>
                </a:tc>
                <a:tc>
                  <a:txBody>
                    <a:bodyPr/>
                    <a:lstStyle/>
                    <a:p>
                      <a:pPr indent="0" lvl="0" marL="0" rtl="0" algn="ctr">
                        <a:spcBef>
                          <a:spcPts val="0"/>
                        </a:spcBef>
                        <a:spcAft>
                          <a:spcPts val="0"/>
                        </a:spcAft>
                        <a:buNone/>
                      </a:pPr>
                      <a:r>
                        <a:rPr b="1" lang="en" sz="1200">
                          <a:latin typeface="Lato"/>
                          <a:ea typeface="Lato"/>
                          <a:cs typeface="Lato"/>
                          <a:sym typeface="Lato"/>
                        </a:rPr>
                        <a:t>58.84%</a:t>
                      </a:r>
                      <a:endParaRPr b="1" sz="1200">
                        <a:latin typeface="Lato"/>
                        <a:ea typeface="Lato"/>
                        <a:cs typeface="Lato"/>
                        <a:sym typeface="Lato"/>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92D050"/>
                    </a:solidFill>
                  </a:tcPr>
                </a:tc>
              </a:tr>
              <a:tr h="313675">
                <a:tc>
                  <a:txBody>
                    <a:bodyPr/>
                    <a:lstStyle/>
                    <a:p>
                      <a:pPr indent="0" lvl="0" marL="0" rtl="0" algn="l">
                        <a:spcBef>
                          <a:spcPts val="0"/>
                        </a:spcBef>
                        <a:spcAft>
                          <a:spcPts val="0"/>
                        </a:spcAft>
                        <a:buNone/>
                      </a:pPr>
                      <a:r>
                        <a:rPr b="1" lang="en" sz="1200">
                          <a:latin typeface="Lato"/>
                          <a:ea typeface="Lato"/>
                          <a:cs typeface="Lato"/>
                          <a:sym typeface="Lato"/>
                        </a:rPr>
                        <a:t>300x50</a:t>
                      </a:r>
                      <a:endParaRPr b="1" sz="1200">
                        <a:latin typeface="Lato"/>
                        <a:ea typeface="Lato"/>
                        <a:cs typeface="Lato"/>
                        <a:sym typeface="Lato"/>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b="1" lang="en" sz="1200">
                          <a:latin typeface="Lato"/>
                          <a:ea typeface="Lato"/>
                          <a:cs typeface="Lato"/>
                          <a:sym typeface="Lato"/>
                        </a:rPr>
                        <a:t>Smartphone</a:t>
                      </a:r>
                      <a:endParaRPr b="1" sz="1200">
                        <a:latin typeface="Lato"/>
                        <a:ea typeface="Lato"/>
                        <a:cs typeface="Lato"/>
                        <a:sym typeface="Lato"/>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9D9D9"/>
                    </a:solidFill>
                  </a:tcPr>
                </a:tc>
                <a:tc>
                  <a:txBody>
                    <a:bodyPr/>
                    <a:lstStyle/>
                    <a:p>
                      <a:pPr indent="0" lvl="0" marL="0" rtl="0" algn="ctr">
                        <a:spcBef>
                          <a:spcPts val="0"/>
                        </a:spcBef>
                        <a:spcAft>
                          <a:spcPts val="0"/>
                        </a:spcAft>
                        <a:buNone/>
                      </a:pPr>
                      <a:r>
                        <a:rPr b="1" lang="en" sz="1200">
                          <a:latin typeface="Lato"/>
                          <a:ea typeface="Lato"/>
                          <a:cs typeface="Lato"/>
                          <a:sym typeface="Lato"/>
                        </a:rPr>
                        <a:t>3.68%</a:t>
                      </a:r>
                      <a:endParaRPr b="1" sz="1200">
                        <a:latin typeface="Lato"/>
                        <a:ea typeface="Lato"/>
                        <a:cs typeface="Lato"/>
                        <a:sym typeface="Lato"/>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A900"/>
                    </a:solidFill>
                  </a:tcPr>
                </a:tc>
                <a:tc>
                  <a:txBody>
                    <a:bodyPr/>
                    <a:lstStyle/>
                    <a:p>
                      <a:pPr indent="0" lvl="0" marL="0" rtl="0" algn="ctr">
                        <a:spcBef>
                          <a:spcPts val="0"/>
                        </a:spcBef>
                        <a:spcAft>
                          <a:spcPts val="0"/>
                        </a:spcAft>
                        <a:buNone/>
                      </a:pPr>
                      <a:r>
                        <a:rPr b="1" lang="en" sz="1200">
                          <a:latin typeface="Lato"/>
                          <a:ea typeface="Lato"/>
                          <a:cs typeface="Lato"/>
                          <a:sym typeface="Lato"/>
                        </a:rPr>
                        <a:t>$105.88</a:t>
                      </a:r>
                      <a:endParaRPr b="1" sz="1200">
                        <a:latin typeface="Lato"/>
                        <a:ea typeface="Lato"/>
                        <a:cs typeface="Lato"/>
                        <a:sym typeface="Lato"/>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C000"/>
                    </a:solidFill>
                  </a:tcPr>
                </a:tc>
                <a:tc>
                  <a:txBody>
                    <a:bodyPr/>
                    <a:lstStyle/>
                    <a:p>
                      <a:pPr indent="0" lvl="0" marL="0" rtl="0" algn="ctr">
                        <a:spcBef>
                          <a:spcPts val="0"/>
                        </a:spcBef>
                        <a:spcAft>
                          <a:spcPts val="0"/>
                        </a:spcAft>
                        <a:buNone/>
                      </a:pPr>
                      <a:r>
                        <a:rPr b="1" lang="en" sz="1200">
                          <a:latin typeface="Lato"/>
                          <a:ea typeface="Lato"/>
                          <a:cs typeface="Lato"/>
                          <a:sym typeface="Lato"/>
                        </a:rPr>
                        <a:t>0.30%</a:t>
                      </a:r>
                      <a:endParaRPr b="1" sz="1200">
                        <a:latin typeface="Lato"/>
                        <a:ea typeface="Lato"/>
                        <a:cs typeface="Lato"/>
                        <a:sym typeface="Lato"/>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1C622"/>
                    </a:solidFill>
                  </a:tcPr>
                </a:tc>
                <a:tc>
                  <a:txBody>
                    <a:bodyPr/>
                    <a:lstStyle/>
                    <a:p>
                      <a:pPr indent="0" lvl="0" marL="0" rtl="0" algn="ctr">
                        <a:spcBef>
                          <a:spcPts val="0"/>
                        </a:spcBef>
                        <a:spcAft>
                          <a:spcPts val="0"/>
                        </a:spcAft>
                        <a:buNone/>
                      </a:pPr>
                      <a:r>
                        <a:rPr b="1" lang="en" sz="1200">
                          <a:latin typeface="Lato"/>
                          <a:ea typeface="Lato"/>
                          <a:cs typeface="Lato"/>
                          <a:sym typeface="Lato"/>
                        </a:rPr>
                        <a:t>54.27%</a:t>
                      </a:r>
                      <a:endParaRPr b="1" sz="1200">
                        <a:latin typeface="Lato"/>
                        <a:ea typeface="Lato"/>
                        <a:cs typeface="Lato"/>
                        <a:sym typeface="Lato"/>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C000"/>
                    </a:solidFill>
                  </a:tcPr>
                </a:tc>
              </a:tr>
            </a:tbl>
          </a:graphicData>
        </a:graphic>
      </p:graphicFrame>
      <p:sp>
        <p:nvSpPr>
          <p:cNvPr id="1045" name="Google Shape;1045;p44"/>
          <p:cNvSpPr/>
          <p:nvPr/>
        </p:nvSpPr>
        <p:spPr>
          <a:xfrm rot="-1042157">
            <a:off x="600934" y="4271101"/>
            <a:ext cx="465030" cy="460498"/>
          </a:xfrm>
          <a:custGeom>
            <a:rect b="b" l="l" r="r" t="t"/>
            <a:pathLst>
              <a:path extrusionOk="0" h="4471" w="4515">
                <a:moveTo>
                  <a:pt x="1821" y="3126"/>
                </a:moveTo>
                <a:cubicBezTo>
                  <a:pt x="1330" y="2885"/>
                  <a:pt x="1126" y="2290"/>
                  <a:pt x="1367" y="1799"/>
                </a:cubicBezTo>
                <a:cubicBezTo>
                  <a:pt x="1608" y="1308"/>
                  <a:pt x="2204" y="1105"/>
                  <a:pt x="2695" y="1345"/>
                </a:cubicBezTo>
                <a:cubicBezTo>
                  <a:pt x="3186" y="1587"/>
                  <a:pt x="3389" y="2182"/>
                  <a:pt x="3148" y="2673"/>
                </a:cubicBezTo>
                <a:cubicBezTo>
                  <a:pt x="2907" y="3164"/>
                  <a:pt x="2312" y="3367"/>
                  <a:pt x="1821" y="3126"/>
                </a:cubicBezTo>
                <a:moveTo>
                  <a:pt x="3878" y="3808"/>
                </a:moveTo>
                <a:cubicBezTo>
                  <a:pt x="4043" y="3638"/>
                  <a:pt x="4179" y="3444"/>
                  <a:pt x="4284" y="3230"/>
                </a:cubicBezTo>
                <a:lnTo>
                  <a:pt x="4287" y="3225"/>
                </a:lnTo>
                <a:lnTo>
                  <a:pt x="3946" y="3058"/>
                </a:lnTo>
                <a:cubicBezTo>
                  <a:pt x="4035" y="2876"/>
                  <a:pt x="4091" y="2687"/>
                  <a:pt x="4118" y="2496"/>
                </a:cubicBezTo>
                <a:lnTo>
                  <a:pt x="4494" y="2549"/>
                </a:lnTo>
                <a:cubicBezTo>
                  <a:pt x="4526" y="2315"/>
                  <a:pt x="4522" y="2077"/>
                  <a:pt x="4481" y="1843"/>
                </a:cubicBezTo>
                <a:lnTo>
                  <a:pt x="4106" y="1909"/>
                </a:lnTo>
                <a:cubicBezTo>
                  <a:pt x="4072" y="1716"/>
                  <a:pt x="4007" y="1528"/>
                  <a:pt x="3915" y="1354"/>
                </a:cubicBezTo>
                <a:lnTo>
                  <a:pt x="4251" y="1176"/>
                </a:lnTo>
                <a:cubicBezTo>
                  <a:pt x="4139" y="966"/>
                  <a:pt x="3996" y="776"/>
                  <a:pt x="3826" y="612"/>
                </a:cubicBezTo>
                <a:lnTo>
                  <a:pt x="3562" y="885"/>
                </a:lnTo>
                <a:cubicBezTo>
                  <a:pt x="3425" y="752"/>
                  <a:pt x="3266" y="638"/>
                  <a:pt x="3085" y="550"/>
                </a:cubicBezTo>
                <a:cubicBezTo>
                  <a:pt x="3084" y="549"/>
                  <a:pt x="3083" y="549"/>
                  <a:pt x="3081" y="548"/>
                </a:cubicBezTo>
                <a:lnTo>
                  <a:pt x="3248" y="207"/>
                </a:lnTo>
                <a:cubicBezTo>
                  <a:pt x="3034" y="103"/>
                  <a:pt x="2807" y="33"/>
                  <a:pt x="2573" y="0"/>
                </a:cubicBezTo>
                <a:lnTo>
                  <a:pt x="2520" y="376"/>
                </a:lnTo>
                <a:cubicBezTo>
                  <a:pt x="2323" y="349"/>
                  <a:pt x="2125" y="353"/>
                  <a:pt x="1933" y="387"/>
                </a:cubicBezTo>
                <a:lnTo>
                  <a:pt x="1867" y="13"/>
                </a:lnTo>
                <a:cubicBezTo>
                  <a:pt x="1633" y="54"/>
                  <a:pt x="1409" y="131"/>
                  <a:pt x="1200" y="242"/>
                </a:cubicBezTo>
                <a:lnTo>
                  <a:pt x="1378" y="578"/>
                </a:lnTo>
                <a:cubicBezTo>
                  <a:pt x="1205" y="669"/>
                  <a:pt x="1046" y="787"/>
                  <a:pt x="908" y="930"/>
                </a:cubicBezTo>
                <a:lnTo>
                  <a:pt x="635" y="666"/>
                </a:lnTo>
                <a:cubicBezTo>
                  <a:pt x="472" y="835"/>
                  <a:pt x="336" y="1029"/>
                  <a:pt x="232" y="1241"/>
                </a:cubicBezTo>
                <a:lnTo>
                  <a:pt x="230" y="1244"/>
                </a:lnTo>
                <a:lnTo>
                  <a:pt x="571" y="1409"/>
                </a:lnTo>
                <a:cubicBezTo>
                  <a:pt x="482" y="1592"/>
                  <a:pt x="425" y="1782"/>
                  <a:pt x="398" y="1972"/>
                </a:cubicBezTo>
                <a:lnTo>
                  <a:pt x="23" y="1919"/>
                </a:lnTo>
                <a:cubicBezTo>
                  <a:pt x="-11" y="2153"/>
                  <a:pt x="-7" y="2391"/>
                  <a:pt x="35" y="2625"/>
                </a:cubicBezTo>
                <a:lnTo>
                  <a:pt x="409" y="2559"/>
                </a:lnTo>
                <a:cubicBezTo>
                  <a:pt x="443" y="2753"/>
                  <a:pt x="507" y="2941"/>
                  <a:pt x="599" y="3115"/>
                </a:cubicBezTo>
                <a:lnTo>
                  <a:pt x="263" y="3293"/>
                </a:lnTo>
                <a:cubicBezTo>
                  <a:pt x="374" y="3503"/>
                  <a:pt x="517" y="3693"/>
                  <a:pt x="687" y="3857"/>
                </a:cubicBezTo>
                <a:lnTo>
                  <a:pt x="951" y="3585"/>
                </a:lnTo>
                <a:cubicBezTo>
                  <a:pt x="1089" y="3718"/>
                  <a:pt x="1249" y="3833"/>
                  <a:pt x="1430" y="3922"/>
                </a:cubicBezTo>
                <a:cubicBezTo>
                  <a:pt x="1431" y="3922"/>
                  <a:pt x="1431" y="3922"/>
                  <a:pt x="1432" y="3923"/>
                </a:cubicBezTo>
                <a:lnTo>
                  <a:pt x="1265" y="4263"/>
                </a:lnTo>
                <a:cubicBezTo>
                  <a:pt x="1479" y="4367"/>
                  <a:pt x="1705" y="4438"/>
                  <a:pt x="1939" y="4471"/>
                </a:cubicBezTo>
                <a:lnTo>
                  <a:pt x="1993" y="4095"/>
                </a:lnTo>
                <a:cubicBezTo>
                  <a:pt x="2190" y="4123"/>
                  <a:pt x="2388" y="4119"/>
                  <a:pt x="2580" y="4085"/>
                </a:cubicBezTo>
                <a:lnTo>
                  <a:pt x="2645" y="4460"/>
                </a:lnTo>
                <a:cubicBezTo>
                  <a:pt x="2879" y="4419"/>
                  <a:pt x="3103" y="4342"/>
                  <a:pt x="3313" y="4231"/>
                </a:cubicBezTo>
                <a:lnTo>
                  <a:pt x="3135" y="3895"/>
                </a:lnTo>
                <a:cubicBezTo>
                  <a:pt x="3308" y="3804"/>
                  <a:pt x="3467" y="3686"/>
                  <a:pt x="3606" y="3544"/>
                </a:cubicBezTo>
                <a:lnTo>
                  <a:pt x="3878" y="3808"/>
                </a:lnTo>
                <a:close/>
              </a:path>
            </a:pathLst>
          </a:custGeom>
          <a:solidFill>
            <a:schemeClr val="dk2"/>
          </a:solidFill>
          <a:ln cap="flat" cmpd="sng" w="19050">
            <a:solidFill>
              <a:schemeClr val="dk1"/>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046" name="Google Shape;1046;p44"/>
          <p:cNvSpPr/>
          <p:nvPr/>
        </p:nvSpPr>
        <p:spPr>
          <a:xfrm>
            <a:off x="7965735" y="941349"/>
            <a:ext cx="465034" cy="460502"/>
          </a:xfrm>
          <a:custGeom>
            <a:rect b="b" l="l" r="r" t="t"/>
            <a:pathLst>
              <a:path extrusionOk="0" h="4471" w="4515">
                <a:moveTo>
                  <a:pt x="1821" y="3126"/>
                </a:moveTo>
                <a:cubicBezTo>
                  <a:pt x="1330" y="2885"/>
                  <a:pt x="1126" y="2290"/>
                  <a:pt x="1367" y="1799"/>
                </a:cubicBezTo>
                <a:cubicBezTo>
                  <a:pt x="1608" y="1308"/>
                  <a:pt x="2204" y="1105"/>
                  <a:pt x="2695" y="1345"/>
                </a:cubicBezTo>
                <a:cubicBezTo>
                  <a:pt x="3186" y="1587"/>
                  <a:pt x="3389" y="2182"/>
                  <a:pt x="3148" y="2673"/>
                </a:cubicBezTo>
                <a:cubicBezTo>
                  <a:pt x="2907" y="3164"/>
                  <a:pt x="2312" y="3367"/>
                  <a:pt x="1821" y="3126"/>
                </a:cubicBezTo>
                <a:moveTo>
                  <a:pt x="3878" y="3808"/>
                </a:moveTo>
                <a:cubicBezTo>
                  <a:pt x="4043" y="3638"/>
                  <a:pt x="4179" y="3444"/>
                  <a:pt x="4284" y="3230"/>
                </a:cubicBezTo>
                <a:lnTo>
                  <a:pt x="4287" y="3225"/>
                </a:lnTo>
                <a:lnTo>
                  <a:pt x="3946" y="3058"/>
                </a:lnTo>
                <a:cubicBezTo>
                  <a:pt x="4035" y="2876"/>
                  <a:pt x="4091" y="2687"/>
                  <a:pt x="4118" y="2496"/>
                </a:cubicBezTo>
                <a:lnTo>
                  <a:pt x="4494" y="2549"/>
                </a:lnTo>
                <a:cubicBezTo>
                  <a:pt x="4526" y="2315"/>
                  <a:pt x="4522" y="2077"/>
                  <a:pt x="4481" y="1843"/>
                </a:cubicBezTo>
                <a:lnTo>
                  <a:pt x="4106" y="1909"/>
                </a:lnTo>
                <a:cubicBezTo>
                  <a:pt x="4072" y="1716"/>
                  <a:pt x="4007" y="1528"/>
                  <a:pt x="3915" y="1354"/>
                </a:cubicBezTo>
                <a:lnTo>
                  <a:pt x="4251" y="1176"/>
                </a:lnTo>
                <a:cubicBezTo>
                  <a:pt x="4139" y="966"/>
                  <a:pt x="3996" y="776"/>
                  <a:pt x="3826" y="612"/>
                </a:cubicBezTo>
                <a:lnTo>
                  <a:pt x="3562" y="885"/>
                </a:lnTo>
                <a:cubicBezTo>
                  <a:pt x="3425" y="752"/>
                  <a:pt x="3266" y="638"/>
                  <a:pt x="3085" y="550"/>
                </a:cubicBezTo>
                <a:cubicBezTo>
                  <a:pt x="3084" y="549"/>
                  <a:pt x="3083" y="549"/>
                  <a:pt x="3081" y="548"/>
                </a:cubicBezTo>
                <a:lnTo>
                  <a:pt x="3248" y="207"/>
                </a:lnTo>
                <a:cubicBezTo>
                  <a:pt x="3034" y="103"/>
                  <a:pt x="2807" y="33"/>
                  <a:pt x="2573" y="0"/>
                </a:cubicBezTo>
                <a:lnTo>
                  <a:pt x="2520" y="376"/>
                </a:lnTo>
                <a:cubicBezTo>
                  <a:pt x="2323" y="349"/>
                  <a:pt x="2125" y="353"/>
                  <a:pt x="1933" y="387"/>
                </a:cubicBezTo>
                <a:lnTo>
                  <a:pt x="1867" y="13"/>
                </a:lnTo>
                <a:cubicBezTo>
                  <a:pt x="1633" y="54"/>
                  <a:pt x="1409" y="131"/>
                  <a:pt x="1200" y="242"/>
                </a:cubicBezTo>
                <a:lnTo>
                  <a:pt x="1378" y="578"/>
                </a:lnTo>
                <a:cubicBezTo>
                  <a:pt x="1205" y="669"/>
                  <a:pt x="1046" y="787"/>
                  <a:pt x="908" y="930"/>
                </a:cubicBezTo>
                <a:lnTo>
                  <a:pt x="635" y="666"/>
                </a:lnTo>
                <a:cubicBezTo>
                  <a:pt x="472" y="835"/>
                  <a:pt x="336" y="1029"/>
                  <a:pt x="232" y="1241"/>
                </a:cubicBezTo>
                <a:lnTo>
                  <a:pt x="230" y="1244"/>
                </a:lnTo>
                <a:lnTo>
                  <a:pt x="571" y="1409"/>
                </a:lnTo>
                <a:cubicBezTo>
                  <a:pt x="482" y="1592"/>
                  <a:pt x="425" y="1782"/>
                  <a:pt x="398" y="1972"/>
                </a:cubicBezTo>
                <a:lnTo>
                  <a:pt x="23" y="1919"/>
                </a:lnTo>
                <a:cubicBezTo>
                  <a:pt x="-11" y="2153"/>
                  <a:pt x="-7" y="2391"/>
                  <a:pt x="35" y="2625"/>
                </a:cubicBezTo>
                <a:lnTo>
                  <a:pt x="409" y="2559"/>
                </a:lnTo>
                <a:cubicBezTo>
                  <a:pt x="443" y="2753"/>
                  <a:pt x="507" y="2941"/>
                  <a:pt x="599" y="3115"/>
                </a:cubicBezTo>
                <a:lnTo>
                  <a:pt x="263" y="3293"/>
                </a:lnTo>
                <a:cubicBezTo>
                  <a:pt x="374" y="3503"/>
                  <a:pt x="517" y="3693"/>
                  <a:pt x="687" y="3857"/>
                </a:cubicBezTo>
                <a:lnTo>
                  <a:pt x="951" y="3585"/>
                </a:lnTo>
                <a:cubicBezTo>
                  <a:pt x="1089" y="3718"/>
                  <a:pt x="1249" y="3833"/>
                  <a:pt x="1430" y="3922"/>
                </a:cubicBezTo>
                <a:cubicBezTo>
                  <a:pt x="1431" y="3922"/>
                  <a:pt x="1431" y="3922"/>
                  <a:pt x="1432" y="3923"/>
                </a:cubicBezTo>
                <a:lnTo>
                  <a:pt x="1265" y="4263"/>
                </a:lnTo>
                <a:cubicBezTo>
                  <a:pt x="1479" y="4367"/>
                  <a:pt x="1705" y="4438"/>
                  <a:pt x="1939" y="4471"/>
                </a:cubicBezTo>
                <a:lnTo>
                  <a:pt x="1993" y="4095"/>
                </a:lnTo>
                <a:cubicBezTo>
                  <a:pt x="2190" y="4123"/>
                  <a:pt x="2388" y="4119"/>
                  <a:pt x="2580" y="4085"/>
                </a:cubicBezTo>
                <a:lnTo>
                  <a:pt x="2645" y="4460"/>
                </a:lnTo>
                <a:cubicBezTo>
                  <a:pt x="2879" y="4419"/>
                  <a:pt x="3103" y="4342"/>
                  <a:pt x="3313" y="4231"/>
                </a:cubicBezTo>
                <a:lnTo>
                  <a:pt x="3135" y="3895"/>
                </a:lnTo>
                <a:cubicBezTo>
                  <a:pt x="3308" y="3804"/>
                  <a:pt x="3467" y="3686"/>
                  <a:pt x="3606" y="3544"/>
                </a:cubicBezTo>
                <a:lnTo>
                  <a:pt x="3878" y="3808"/>
                </a:lnTo>
                <a:close/>
              </a:path>
            </a:pathLst>
          </a:custGeom>
          <a:solidFill>
            <a:schemeClr val="accent2"/>
          </a:solidFill>
          <a:ln cap="flat" cmpd="sng" w="19050">
            <a:solidFill>
              <a:schemeClr val="dk1"/>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0" name="Shape 1050"/>
        <p:cNvGrpSpPr/>
        <p:nvPr/>
      </p:nvGrpSpPr>
      <p:grpSpPr>
        <a:xfrm>
          <a:off x="0" y="0"/>
          <a:ext cx="0" cy="0"/>
          <a:chOff x="0" y="0"/>
          <a:chExt cx="0" cy="0"/>
        </a:xfrm>
      </p:grpSpPr>
      <p:sp>
        <p:nvSpPr>
          <p:cNvPr id="1051" name="Google Shape;1051;p45"/>
          <p:cNvSpPr txBox="1"/>
          <p:nvPr>
            <p:ph type="title"/>
          </p:nvPr>
        </p:nvSpPr>
        <p:spPr>
          <a:xfrm>
            <a:off x="896750" y="941350"/>
            <a:ext cx="73512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Creative Size + Location</a:t>
            </a:r>
            <a:endParaRPr/>
          </a:p>
        </p:txBody>
      </p:sp>
      <p:graphicFrame>
        <p:nvGraphicFramePr>
          <p:cNvPr id="1052" name="Google Shape;1052;p45"/>
          <p:cNvGraphicFramePr/>
          <p:nvPr/>
        </p:nvGraphicFramePr>
        <p:xfrm>
          <a:off x="1283463" y="1618125"/>
          <a:ext cx="3000000" cy="3000000"/>
        </p:xfrm>
        <a:graphic>
          <a:graphicData uri="http://schemas.openxmlformats.org/drawingml/2006/table">
            <a:tbl>
              <a:tblPr>
                <a:noFill/>
                <a:tableStyleId>{BF83940B-6621-466C-BC42-F65520A3A263}</a:tableStyleId>
              </a:tblPr>
              <a:tblGrid>
                <a:gridCol w="1190625"/>
                <a:gridCol w="1054775"/>
                <a:gridCol w="976550"/>
                <a:gridCol w="1108400"/>
                <a:gridCol w="1003625"/>
                <a:gridCol w="1243775"/>
              </a:tblGrid>
              <a:tr h="100000">
                <a:tc>
                  <a:txBody>
                    <a:bodyPr/>
                    <a:lstStyle/>
                    <a:p>
                      <a:pPr indent="0" lvl="0" marL="0" rtl="0" algn="ctr">
                        <a:lnSpc>
                          <a:spcPct val="70000"/>
                        </a:lnSpc>
                        <a:spcBef>
                          <a:spcPts val="0"/>
                        </a:spcBef>
                        <a:spcAft>
                          <a:spcPts val="0"/>
                        </a:spcAft>
                        <a:buNone/>
                      </a:pPr>
                      <a:r>
                        <a:rPr b="1" lang="en">
                          <a:solidFill>
                            <a:srgbClr val="FEFEFE"/>
                          </a:solidFill>
                          <a:latin typeface="Lato"/>
                          <a:ea typeface="Lato"/>
                          <a:cs typeface="Lato"/>
                          <a:sym typeface="Lato"/>
                        </a:rPr>
                        <a:t>Size</a:t>
                      </a:r>
                      <a:endParaRPr b="1">
                        <a:solidFill>
                          <a:srgbClr val="FEFEFE"/>
                        </a:solidFill>
                        <a:latin typeface="Lato"/>
                        <a:ea typeface="Lato"/>
                        <a:cs typeface="Lato"/>
                        <a:sym typeface="Lato"/>
                      </a:endParaRPr>
                    </a:p>
                  </a:txBody>
                  <a:tcPr marT="91425" marB="91425" marR="91425" marL="91425" anchor="ctr">
                    <a:lnR cap="flat" cmpd="sng" w="12700">
                      <a:solidFill>
                        <a:srgbClr val="000000"/>
                      </a:solidFill>
                      <a:prstDash val="solid"/>
                      <a:round/>
                      <a:headEnd len="sm" w="sm" type="none"/>
                      <a:tailEnd len="sm" w="sm" type="none"/>
                    </a:lnR>
                    <a:lnB cap="flat" cmpd="sng" w="9525">
                      <a:solidFill>
                        <a:srgbClr val="121212"/>
                      </a:solidFill>
                      <a:prstDash val="solid"/>
                      <a:round/>
                      <a:headEnd len="sm" w="sm" type="none"/>
                      <a:tailEnd len="sm" w="sm" type="none"/>
                    </a:lnB>
                    <a:solidFill>
                      <a:schemeClr val="lt2"/>
                    </a:solidFill>
                  </a:tcPr>
                </a:tc>
                <a:tc>
                  <a:txBody>
                    <a:bodyPr/>
                    <a:lstStyle/>
                    <a:p>
                      <a:pPr indent="0" lvl="0" marL="0" rtl="0" algn="ctr">
                        <a:lnSpc>
                          <a:spcPct val="70000"/>
                        </a:lnSpc>
                        <a:spcBef>
                          <a:spcPts val="0"/>
                        </a:spcBef>
                        <a:spcAft>
                          <a:spcPts val="0"/>
                        </a:spcAft>
                        <a:buNone/>
                      </a:pPr>
                      <a:r>
                        <a:rPr b="1" lang="en">
                          <a:solidFill>
                            <a:srgbClr val="FEFEFE"/>
                          </a:solidFill>
                          <a:latin typeface="Lato"/>
                          <a:ea typeface="Lato"/>
                          <a:cs typeface="Lato"/>
                          <a:sym typeface="Lato"/>
                        </a:rPr>
                        <a:t>State</a:t>
                      </a:r>
                      <a:endParaRPr b="1">
                        <a:solidFill>
                          <a:srgbClr val="FEFEFE"/>
                        </a:solidFill>
                        <a:latin typeface="Lato"/>
                        <a:ea typeface="Lato"/>
                        <a:cs typeface="Lato"/>
                        <a:sym typeface="Lato"/>
                      </a:endParaRPr>
                    </a:p>
                  </a:txBody>
                  <a:tcPr marT="91425" marB="91425" marR="91425" marL="91425" anchor="ctr">
                    <a:lnL cap="flat" cmpd="sng" w="1270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008F95"/>
                    </a:solidFill>
                  </a:tcPr>
                </a:tc>
                <a:tc>
                  <a:txBody>
                    <a:bodyPr/>
                    <a:lstStyle/>
                    <a:p>
                      <a:pPr indent="0" lvl="0" marL="0" rtl="0" algn="ctr">
                        <a:lnSpc>
                          <a:spcPct val="70000"/>
                        </a:lnSpc>
                        <a:spcBef>
                          <a:spcPts val="0"/>
                        </a:spcBef>
                        <a:spcAft>
                          <a:spcPts val="0"/>
                        </a:spcAft>
                        <a:buNone/>
                      </a:pPr>
                      <a:r>
                        <a:rPr b="1" lang="en">
                          <a:solidFill>
                            <a:srgbClr val="FEFEFE"/>
                          </a:solidFill>
                          <a:latin typeface="Lato"/>
                          <a:ea typeface="Lato"/>
                          <a:cs typeface="Lato"/>
                          <a:sym typeface="Lato"/>
                        </a:rPr>
                        <a:t>CPA</a:t>
                      </a:r>
                      <a:endParaRPr b="1">
                        <a:solidFill>
                          <a:srgbClr val="FEFEFE"/>
                        </a:solidFill>
                        <a:latin typeface="Lato"/>
                        <a:ea typeface="Lato"/>
                        <a:cs typeface="Lato"/>
                        <a:sym typeface="Lato"/>
                      </a:endParaRPr>
                    </a:p>
                  </a:txBody>
                  <a:tcPr marT="91425" marB="91425" marR="91425" marL="91425" anchor="ctr">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008F95"/>
                    </a:solidFill>
                  </a:tcPr>
                </a:tc>
                <a:tc>
                  <a:txBody>
                    <a:bodyPr/>
                    <a:lstStyle/>
                    <a:p>
                      <a:pPr indent="0" lvl="0" marL="0" rtl="0" algn="ctr">
                        <a:lnSpc>
                          <a:spcPct val="70000"/>
                        </a:lnSpc>
                        <a:spcBef>
                          <a:spcPts val="0"/>
                        </a:spcBef>
                        <a:spcAft>
                          <a:spcPts val="0"/>
                        </a:spcAft>
                        <a:buNone/>
                      </a:pPr>
                      <a:r>
                        <a:rPr b="1" lang="en">
                          <a:solidFill>
                            <a:srgbClr val="FEFEFE"/>
                          </a:solidFill>
                          <a:latin typeface="Lato"/>
                          <a:ea typeface="Lato"/>
                          <a:cs typeface="Lato"/>
                          <a:sym typeface="Lato"/>
                        </a:rPr>
                        <a:t>Vcpm</a:t>
                      </a:r>
                      <a:endParaRPr b="1">
                        <a:solidFill>
                          <a:srgbClr val="FEFEFE"/>
                        </a:solidFill>
                        <a:latin typeface="Lato"/>
                        <a:ea typeface="Lato"/>
                        <a:cs typeface="Lato"/>
                        <a:sym typeface="Lato"/>
                      </a:endParaRPr>
                    </a:p>
                  </a:txBody>
                  <a:tcPr marT="91425" marB="91425" marR="91425" marL="91425" anchor="ctr">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008F95"/>
                    </a:solidFill>
                  </a:tcPr>
                </a:tc>
                <a:tc>
                  <a:txBody>
                    <a:bodyPr/>
                    <a:lstStyle/>
                    <a:p>
                      <a:pPr indent="0" lvl="0" marL="0" rtl="0" algn="ctr">
                        <a:lnSpc>
                          <a:spcPct val="70000"/>
                        </a:lnSpc>
                        <a:spcBef>
                          <a:spcPts val="0"/>
                        </a:spcBef>
                        <a:spcAft>
                          <a:spcPts val="0"/>
                        </a:spcAft>
                        <a:buNone/>
                      </a:pPr>
                      <a:r>
                        <a:rPr b="1" lang="en">
                          <a:solidFill>
                            <a:srgbClr val="FEFEFE"/>
                          </a:solidFill>
                          <a:latin typeface="Lato"/>
                          <a:ea typeface="Lato"/>
                          <a:cs typeface="Lato"/>
                          <a:sym typeface="Lato"/>
                        </a:rPr>
                        <a:t>CTR</a:t>
                      </a:r>
                      <a:endParaRPr b="1">
                        <a:solidFill>
                          <a:srgbClr val="FEFEFE"/>
                        </a:solidFill>
                        <a:latin typeface="Lato"/>
                        <a:ea typeface="Lato"/>
                        <a:cs typeface="Lato"/>
                        <a:sym typeface="Lato"/>
                      </a:endParaRPr>
                    </a:p>
                  </a:txBody>
                  <a:tcPr marT="91425" marB="91425" marR="91425" marL="91425" anchor="ctr">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008F95"/>
                    </a:solidFill>
                  </a:tcPr>
                </a:tc>
                <a:tc>
                  <a:txBody>
                    <a:bodyPr/>
                    <a:lstStyle/>
                    <a:p>
                      <a:pPr indent="0" lvl="0" marL="0" rtl="0" algn="ctr">
                        <a:lnSpc>
                          <a:spcPct val="70000"/>
                        </a:lnSpc>
                        <a:spcBef>
                          <a:spcPts val="0"/>
                        </a:spcBef>
                        <a:spcAft>
                          <a:spcPts val="0"/>
                        </a:spcAft>
                        <a:buNone/>
                      </a:pPr>
                      <a:r>
                        <a:rPr b="1" lang="en">
                          <a:solidFill>
                            <a:srgbClr val="FEFEFE"/>
                          </a:solidFill>
                          <a:latin typeface="Lato"/>
                          <a:ea typeface="Lato"/>
                          <a:cs typeface="Lato"/>
                          <a:sym typeface="Lato"/>
                        </a:rPr>
                        <a:t>Viewability </a:t>
                      </a:r>
                      <a:endParaRPr b="1">
                        <a:solidFill>
                          <a:srgbClr val="FEFEFE"/>
                        </a:solidFill>
                        <a:latin typeface="Lato"/>
                        <a:ea typeface="Lato"/>
                        <a:cs typeface="Lato"/>
                        <a:sym typeface="Lato"/>
                      </a:endParaRPr>
                    </a:p>
                  </a:txBody>
                  <a:tcPr marT="91425" marB="91425" marR="91425" marL="91425" anchor="ctr">
                    <a:lnL cap="flat" cmpd="sng" w="635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008F95"/>
                    </a:solidFill>
                  </a:tcPr>
                </a:tc>
              </a:tr>
              <a:tr h="209550">
                <a:tc rowSpan="2">
                  <a:txBody>
                    <a:bodyPr/>
                    <a:lstStyle/>
                    <a:p>
                      <a:pPr indent="0" lvl="0" marL="0" rtl="0" algn="ctr">
                        <a:spcBef>
                          <a:spcPts val="0"/>
                        </a:spcBef>
                        <a:spcAft>
                          <a:spcPts val="0"/>
                        </a:spcAft>
                        <a:buNone/>
                      </a:pPr>
                      <a:r>
                        <a:rPr b="1" lang="en">
                          <a:latin typeface="Lato"/>
                          <a:ea typeface="Lato"/>
                          <a:cs typeface="Lato"/>
                          <a:sym typeface="Lato"/>
                        </a:rPr>
                        <a:t>320x50</a:t>
                      </a:r>
                      <a:endParaRPr b="1">
                        <a:latin typeface="Lato"/>
                        <a:ea typeface="Lato"/>
                        <a:cs typeface="Lato"/>
                        <a:sym typeface="Lato"/>
                      </a:endParaRPr>
                    </a:p>
                  </a:txBody>
                  <a:tcPr marT="91425" marB="91425" marR="91425" marL="91425" anchor="ctr">
                    <a:lnL cap="flat" cmpd="sng" w="9525">
                      <a:solidFill>
                        <a:srgbClr val="121212"/>
                      </a:solidFill>
                      <a:prstDash val="solid"/>
                      <a:round/>
                      <a:headEnd len="sm" w="sm" type="none"/>
                      <a:tailEnd len="sm" w="sm" type="none"/>
                    </a:lnL>
                    <a:lnR cap="flat" cmpd="sng" w="12700">
                      <a:solidFill>
                        <a:srgbClr val="121212"/>
                      </a:solidFill>
                      <a:prstDash val="solid"/>
                      <a:round/>
                      <a:headEnd len="sm" w="sm" type="none"/>
                      <a:tailEnd len="sm" w="sm" type="none"/>
                    </a:lnR>
                    <a:lnT cap="flat" cmpd="sng" w="9525">
                      <a:solidFill>
                        <a:srgbClr val="121212"/>
                      </a:solidFill>
                      <a:prstDash val="solid"/>
                      <a:round/>
                      <a:headEnd len="sm" w="sm" type="none"/>
                      <a:tailEnd len="sm" w="sm" type="none"/>
                    </a:lnT>
                    <a:lnB cap="flat" cmpd="sng" w="12700">
                      <a:solidFill>
                        <a:srgbClr val="121212"/>
                      </a:solidFill>
                      <a:prstDash val="solid"/>
                      <a:round/>
                      <a:headEnd len="sm" w="sm" type="none"/>
                      <a:tailEnd len="sm" w="sm" type="none"/>
                    </a:lnB>
                  </a:tcPr>
                </a:tc>
                <a:tc>
                  <a:txBody>
                    <a:bodyPr/>
                    <a:lstStyle/>
                    <a:p>
                      <a:pPr indent="0" lvl="0" marL="0" rtl="0" algn="ctr">
                        <a:spcBef>
                          <a:spcPts val="0"/>
                        </a:spcBef>
                        <a:spcAft>
                          <a:spcPts val="0"/>
                        </a:spcAft>
                        <a:buNone/>
                      </a:pPr>
                      <a:r>
                        <a:rPr b="1" lang="en">
                          <a:latin typeface="Lato"/>
                          <a:ea typeface="Lato"/>
                          <a:cs typeface="Lato"/>
                          <a:sym typeface="Lato"/>
                        </a:rPr>
                        <a:t> Ohio</a:t>
                      </a:r>
                      <a:endParaRPr b="1">
                        <a:latin typeface="Lato"/>
                        <a:ea typeface="Lato"/>
                        <a:cs typeface="Lato"/>
                        <a:sym typeface="Lato"/>
                      </a:endParaRPr>
                    </a:p>
                  </a:txBody>
                  <a:tcPr marT="91425" marB="91425" marR="91425" marL="91425" anchor="ctr">
                    <a:lnL cap="flat" cmpd="sng" w="12700">
                      <a:solidFill>
                        <a:srgbClr val="121212"/>
                      </a:solidFill>
                      <a:prstDash val="solid"/>
                      <a:round/>
                      <a:headEnd len="sm" w="sm" type="none"/>
                      <a:tailEnd len="sm" w="sm" type="none"/>
                    </a:lnL>
                    <a:lnR cap="flat" cmpd="sng" w="635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solidFill>
                      <a:srgbClr val="92D050"/>
                    </a:solidFill>
                  </a:tcPr>
                </a:tc>
                <a:tc>
                  <a:txBody>
                    <a:bodyPr/>
                    <a:lstStyle/>
                    <a:p>
                      <a:pPr indent="0" lvl="0" marL="0" rtl="0" algn="ctr">
                        <a:spcBef>
                          <a:spcPts val="0"/>
                        </a:spcBef>
                        <a:spcAft>
                          <a:spcPts val="0"/>
                        </a:spcAft>
                        <a:buNone/>
                      </a:pPr>
                      <a:r>
                        <a:rPr b="1" lang="en">
                          <a:latin typeface="Lato"/>
                          <a:ea typeface="Lato"/>
                          <a:cs typeface="Lato"/>
                          <a:sym typeface="Lato"/>
                        </a:rPr>
                        <a:t>$243.31</a:t>
                      </a:r>
                      <a:endParaRPr b="1">
                        <a:latin typeface="Lato"/>
                        <a:ea typeface="Lato"/>
                        <a:cs typeface="Lato"/>
                        <a:sym typeface="Lato"/>
                      </a:endParaRPr>
                    </a:p>
                  </a:txBody>
                  <a:tcPr marT="91425" marB="91425" marR="91425" marL="91425" anchor="ctr">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solidFill>
                      <a:srgbClr val="92D050"/>
                    </a:solidFill>
                  </a:tcPr>
                </a:tc>
                <a:tc>
                  <a:txBody>
                    <a:bodyPr/>
                    <a:lstStyle/>
                    <a:p>
                      <a:pPr indent="0" lvl="0" marL="0" rtl="0" algn="ctr">
                        <a:spcBef>
                          <a:spcPts val="0"/>
                        </a:spcBef>
                        <a:spcAft>
                          <a:spcPts val="0"/>
                        </a:spcAft>
                        <a:buNone/>
                      </a:pPr>
                      <a:r>
                        <a:rPr b="1" lang="en">
                          <a:latin typeface="Lato"/>
                          <a:ea typeface="Lato"/>
                          <a:cs typeface="Lato"/>
                          <a:sym typeface="Lato"/>
                        </a:rPr>
                        <a:t>$28.00</a:t>
                      </a:r>
                      <a:endParaRPr b="1">
                        <a:latin typeface="Lato"/>
                        <a:ea typeface="Lato"/>
                        <a:cs typeface="Lato"/>
                        <a:sym typeface="Lato"/>
                      </a:endParaRPr>
                    </a:p>
                  </a:txBody>
                  <a:tcPr marT="91425" marB="91425" marR="91425" marL="91425" anchor="ctr">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solidFill>
                      <a:srgbClr val="92D050"/>
                    </a:solidFill>
                  </a:tcPr>
                </a:tc>
                <a:tc>
                  <a:txBody>
                    <a:bodyPr/>
                    <a:lstStyle/>
                    <a:p>
                      <a:pPr indent="0" lvl="0" marL="0" rtl="0" algn="ctr">
                        <a:spcBef>
                          <a:spcPts val="0"/>
                        </a:spcBef>
                        <a:spcAft>
                          <a:spcPts val="0"/>
                        </a:spcAft>
                        <a:buNone/>
                      </a:pPr>
                      <a:r>
                        <a:rPr b="1" lang="en">
                          <a:latin typeface="Lato"/>
                          <a:ea typeface="Lato"/>
                          <a:cs typeface="Lato"/>
                          <a:sym typeface="Lato"/>
                        </a:rPr>
                        <a:t>0.28%</a:t>
                      </a:r>
                      <a:endParaRPr b="1">
                        <a:latin typeface="Lato"/>
                        <a:ea typeface="Lato"/>
                        <a:cs typeface="Lato"/>
                        <a:sym typeface="Lato"/>
                      </a:endParaRPr>
                    </a:p>
                  </a:txBody>
                  <a:tcPr marT="91425" marB="91425" marR="91425" marL="91425" anchor="ctr">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solidFill>
                      <a:srgbClr val="92D050"/>
                    </a:solidFill>
                  </a:tcPr>
                </a:tc>
                <a:tc>
                  <a:txBody>
                    <a:bodyPr/>
                    <a:lstStyle/>
                    <a:p>
                      <a:pPr indent="0" lvl="0" marL="0" rtl="0" algn="ctr">
                        <a:spcBef>
                          <a:spcPts val="0"/>
                        </a:spcBef>
                        <a:spcAft>
                          <a:spcPts val="0"/>
                        </a:spcAft>
                        <a:buNone/>
                      </a:pPr>
                      <a:r>
                        <a:rPr b="1" lang="en">
                          <a:latin typeface="Lato"/>
                          <a:ea typeface="Lato"/>
                          <a:cs typeface="Lato"/>
                          <a:sym typeface="Lato"/>
                        </a:rPr>
                        <a:t>77.08%</a:t>
                      </a:r>
                      <a:endParaRPr b="1">
                        <a:latin typeface="Lato"/>
                        <a:ea typeface="Lato"/>
                        <a:cs typeface="Lato"/>
                        <a:sym typeface="Lato"/>
                      </a:endParaRPr>
                    </a:p>
                  </a:txBody>
                  <a:tcPr marT="91425" marB="91425" marR="91425" marL="91425" anchor="ctr">
                    <a:lnL cap="flat" cmpd="sng" w="635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solidFill>
                      <a:srgbClr val="92D050"/>
                    </a:solidFill>
                  </a:tcPr>
                </a:tc>
              </a:tr>
              <a:tr h="106650">
                <a:tc vMerge="1"/>
                <a:tc>
                  <a:txBody>
                    <a:bodyPr/>
                    <a:lstStyle/>
                    <a:p>
                      <a:pPr indent="0" lvl="0" marL="0" rtl="0" algn="ctr">
                        <a:spcBef>
                          <a:spcPts val="0"/>
                        </a:spcBef>
                        <a:spcAft>
                          <a:spcPts val="0"/>
                        </a:spcAft>
                        <a:buNone/>
                      </a:pPr>
                      <a:r>
                        <a:rPr b="1" lang="en">
                          <a:latin typeface="Lato"/>
                          <a:ea typeface="Lato"/>
                          <a:cs typeface="Lato"/>
                          <a:sym typeface="Lato"/>
                        </a:rPr>
                        <a:t> Georgia</a:t>
                      </a:r>
                      <a:endParaRPr b="1">
                        <a:latin typeface="Lato"/>
                        <a:ea typeface="Lato"/>
                        <a:cs typeface="Lato"/>
                        <a:sym typeface="Lato"/>
                      </a:endParaRPr>
                    </a:p>
                  </a:txBody>
                  <a:tcPr marT="91425" marB="91425" marR="91425" marL="91425" anchor="ctr">
                    <a:lnL cap="flat" cmpd="sng" w="12700">
                      <a:solidFill>
                        <a:srgbClr val="121212"/>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0000"/>
                    </a:solidFill>
                  </a:tcPr>
                </a:tc>
                <a:tc>
                  <a:txBody>
                    <a:bodyPr/>
                    <a:lstStyle/>
                    <a:p>
                      <a:pPr indent="0" lvl="0" marL="0" rtl="0" algn="ctr">
                        <a:spcBef>
                          <a:spcPts val="0"/>
                        </a:spcBef>
                        <a:spcAft>
                          <a:spcPts val="0"/>
                        </a:spcAft>
                        <a:buNone/>
                      </a:pPr>
                      <a:r>
                        <a:rPr b="1" lang="en">
                          <a:latin typeface="Lato"/>
                          <a:ea typeface="Lato"/>
                          <a:cs typeface="Lato"/>
                          <a:sym typeface="Lato"/>
                        </a:rPr>
                        <a:t>$419.59</a:t>
                      </a:r>
                      <a:endParaRPr b="1">
                        <a:latin typeface="Lato"/>
                        <a:ea typeface="Lato"/>
                        <a:cs typeface="Lato"/>
                        <a:sym typeface="Lato"/>
                      </a:endParaRPr>
                    </a:p>
                  </a:txBody>
                  <a:tcPr marT="91425" marB="91425" marR="91425" marL="91425" anchor="ctr">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0000"/>
                    </a:solidFill>
                  </a:tcPr>
                </a:tc>
                <a:tc>
                  <a:txBody>
                    <a:bodyPr/>
                    <a:lstStyle/>
                    <a:p>
                      <a:pPr indent="0" lvl="0" marL="0" rtl="0" algn="ctr">
                        <a:spcBef>
                          <a:spcPts val="0"/>
                        </a:spcBef>
                        <a:spcAft>
                          <a:spcPts val="0"/>
                        </a:spcAft>
                        <a:buNone/>
                      </a:pPr>
                      <a:r>
                        <a:rPr b="1" lang="en">
                          <a:latin typeface="Lato"/>
                          <a:ea typeface="Lato"/>
                          <a:cs typeface="Lato"/>
                          <a:sym typeface="Lato"/>
                        </a:rPr>
                        <a:t>$298.58</a:t>
                      </a:r>
                      <a:endParaRPr b="1">
                        <a:latin typeface="Lato"/>
                        <a:ea typeface="Lato"/>
                        <a:cs typeface="Lato"/>
                        <a:sym typeface="Lato"/>
                      </a:endParaRPr>
                    </a:p>
                  </a:txBody>
                  <a:tcPr marT="91425" marB="91425" marR="91425" marL="91425" anchor="ctr">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0000"/>
                    </a:solidFill>
                  </a:tcPr>
                </a:tc>
                <a:tc>
                  <a:txBody>
                    <a:bodyPr/>
                    <a:lstStyle/>
                    <a:p>
                      <a:pPr indent="0" lvl="0" marL="0" rtl="0" algn="ctr">
                        <a:spcBef>
                          <a:spcPts val="0"/>
                        </a:spcBef>
                        <a:spcAft>
                          <a:spcPts val="0"/>
                        </a:spcAft>
                        <a:buNone/>
                      </a:pPr>
                      <a:r>
                        <a:rPr b="1" lang="en">
                          <a:latin typeface="Lato"/>
                          <a:ea typeface="Lato"/>
                          <a:cs typeface="Lato"/>
                          <a:sym typeface="Lato"/>
                        </a:rPr>
                        <a:t>0.28%</a:t>
                      </a:r>
                      <a:endParaRPr b="1">
                        <a:latin typeface="Lato"/>
                        <a:ea typeface="Lato"/>
                        <a:cs typeface="Lato"/>
                        <a:sym typeface="Lato"/>
                      </a:endParaRPr>
                    </a:p>
                  </a:txBody>
                  <a:tcPr marT="91425" marB="91425" marR="91425" marL="91425" anchor="ctr">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0000"/>
                    </a:solidFill>
                  </a:tcPr>
                </a:tc>
                <a:tc>
                  <a:txBody>
                    <a:bodyPr/>
                    <a:lstStyle/>
                    <a:p>
                      <a:pPr indent="0" lvl="0" marL="0" rtl="0" algn="ctr">
                        <a:spcBef>
                          <a:spcPts val="0"/>
                        </a:spcBef>
                        <a:spcAft>
                          <a:spcPts val="0"/>
                        </a:spcAft>
                        <a:buNone/>
                      </a:pPr>
                      <a:r>
                        <a:rPr b="1" lang="en">
                          <a:latin typeface="Lato"/>
                          <a:ea typeface="Lato"/>
                          <a:cs typeface="Lato"/>
                          <a:sym typeface="Lato"/>
                        </a:rPr>
                        <a:t>44.31%</a:t>
                      </a:r>
                      <a:endParaRPr b="1">
                        <a:latin typeface="Lato"/>
                        <a:ea typeface="Lato"/>
                        <a:cs typeface="Lato"/>
                        <a:sym typeface="Lato"/>
                      </a:endParaRPr>
                    </a:p>
                  </a:txBody>
                  <a:tcPr marT="91425" marB="91425" marR="91425" marL="91425" anchor="ctr">
                    <a:lnL cap="flat" cmpd="sng" w="635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0000"/>
                    </a:solidFill>
                  </a:tcPr>
                </a:tc>
              </a:tr>
              <a:tr h="209550">
                <a:tc rowSpan="2">
                  <a:txBody>
                    <a:bodyPr/>
                    <a:lstStyle/>
                    <a:p>
                      <a:pPr indent="0" lvl="0" marL="0" rtl="0" algn="ctr">
                        <a:spcBef>
                          <a:spcPts val="0"/>
                        </a:spcBef>
                        <a:spcAft>
                          <a:spcPts val="0"/>
                        </a:spcAft>
                        <a:buNone/>
                      </a:pPr>
                      <a:r>
                        <a:rPr b="1" lang="en">
                          <a:latin typeface="Lato"/>
                          <a:ea typeface="Lato"/>
                          <a:cs typeface="Lato"/>
                          <a:sym typeface="Lato"/>
                        </a:rPr>
                        <a:t>300x50</a:t>
                      </a:r>
                      <a:endParaRPr b="1">
                        <a:latin typeface="Lato"/>
                        <a:ea typeface="Lato"/>
                        <a:cs typeface="Lato"/>
                        <a:sym typeface="Lato"/>
                      </a:endParaRPr>
                    </a:p>
                  </a:txBody>
                  <a:tcPr marT="91425" marB="91425" marR="91425" marL="91425" anchor="ctr">
                    <a:lnL cap="flat" cmpd="sng" w="9525">
                      <a:solidFill>
                        <a:srgbClr val="121212"/>
                      </a:solidFill>
                      <a:prstDash val="solid"/>
                      <a:round/>
                      <a:headEnd len="sm" w="sm" type="none"/>
                      <a:tailEnd len="sm" w="sm" type="none"/>
                    </a:lnL>
                    <a:lnR cap="flat" cmpd="sng" w="12700">
                      <a:solidFill>
                        <a:srgbClr val="121212"/>
                      </a:solidFill>
                      <a:prstDash val="solid"/>
                      <a:round/>
                      <a:headEnd len="sm" w="sm" type="none"/>
                      <a:tailEnd len="sm" w="sm" type="none"/>
                    </a:lnR>
                    <a:lnT cap="flat" cmpd="sng" w="12700">
                      <a:solidFill>
                        <a:srgbClr val="121212"/>
                      </a:solidFill>
                      <a:prstDash val="solid"/>
                      <a:round/>
                      <a:headEnd len="sm" w="sm" type="none"/>
                      <a:tailEnd len="sm" w="sm" type="none"/>
                    </a:lnT>
                    <a:lnB cap="flat" cmpd="sng" w="9525">
                      <a:solidFill>
                        <a:srgbClr val="121212"/>
                      </a:solidFill>
                      <a:prstDash val="solid"/>
                      <a:round/>
                      <a:headEnd len="sm" w="sm" type="none"/>
                      <a:tailEnd len="sm" w="sm" type="none"/>
                    </a:lnB>
                    <a:solidFill>
                      <a:srgbClr val="D9D9D9"/>
                    </a:solidFill>
                  </a:tcPr>
                </a:tc>
                <a:tc>
                  <a:txBody>
                    <a:bodyPr/>
                    <a:lstStyle/>
                    <a:p>
                      <a:pPr indent="0" lvl="0" marL="0" rtl="0" algn="ctr">
                        <a:spcBef>
                          <a:spcPts val="0"/>
                        </a:spcBef>
                        <a:spcAft>
                          <a:spcPts val="0"/>
                        </a:spcAft>
                        <a:buNone/>
                      </a:pPr>
                      <a:r>
                        <a:rPr b="1" lang="en">
                          <a:latin typeface="Lato"/>
                          <a:ea typeface="Lato"/>
                          <a:cs typeface="Lato"/>
                          <a:sym typeface="Lato"/>
                        </a:rPr>
                        <a:t> Illinois</a:t>
                      </a:r>
                      <a:endParaRPr b="1">
                        <a:latin typeface="Lato"/>
                        <a:ea typeface="Lato"/>
                        <a:cs typeface="Lato"/>
                        <a:sym typeface="Lato"/>
                      </a:endParaRPr>
                    </a:p>
                  </a:txBody>
                  <a:tcPr marT="91425" marB="91425" marR="91425" marL="91425" anchor="ctr">
                    <a:lnL cap="flat" cmpd="sng" w="12700">
                      <a:solidFill>
                        <a:srgbClr val="121212"/>
                      </a:solidFill>
                      <a:prstDash val="solid"/>
                      <a:round/>
                      <a:headEnd len="sm" w="sm" type="none"/>
                      <a:tailEnd len="sm" w="sm" type="none"/>
                    </a:lnL>
                    <a:lnR cap="flat" cmpd="sng" w="635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solidFill>
                      <a:srgbClr val="92D050"/>
                    </a:solidFill>
                  </a:tcPr>
                </a:tc>
                <a:tc>
                  <a:txBody>
                    <a:bodyPr/>
                    <a:lstStyle/>
                    <a:p>
                      <a:pPr indent="0" lvl="0" marL="0" rtl="0" algn="ctr">
                        <a:spcBef>
                          <a:spcPts val="0"/>
                        </a:spcBef>
                        <a:spcAft>
                          <a:spcPts val="0"/>
                        </a:spcAft>
                        <a:buNone/>
                      </a:pPr>
                      <a:r>
                        <a:rPr b="1" lang="en">
                          <a:latin typeface="Lato"/>
                          <a:ea typeface="Lato"/>
                          <a:cs typeface="Lato"/>
                          <a:sym typeface="Lato"/>
                        </a:rPr>
                        <a:t>$446.67</a:t>
                      </a:r>
                      <a:endParaRPr b="1">
                        <a:latin typeface="Lato"/>
                        <a:ea typeface="Lato"/>
                        <a:cs typeface="Lato"/>
                        <a:sym typeface="Lato"/>
                      </a:endParaRPr>
                    </a:p>
                  </a:txBody>
                  <a:tcPr marT="91425" marB="91425" marR="91425" marL="91425" anchor="ctr">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solidFill>
                      <a:srgbClr val="92D050"/>
                    </a:solidFill>
                  </a:tcPr>
                </a:tc>
                <a:tc>
                  <a:txBody>
                    <a:bodyPr/>
                    <a:lstStyle/>
                    <a:p>
                      <a:pPr indent="0" lvl="0" marL="0" rtl="0" algn="ctr">
                        <a:spcBef>
                          <a:spcPts val="0"/>
                        </a:spcBef>
                        <a:spcAft>
                          <a:spcPts val="0"/>
                        </a:spcAft>
                        <a:buNone/>
                      </a:pPr>
                      <a:r>
                        <a:rPr b="1" lang="en">
                          <a:latin typeface="Lato"/>
                          <a:ea typeface="Lato"/>
                          <a:cs typeface="Lato"/>
                          <a:sym typeface="Lato"/>
                        </a:rPr>
                        <a:t>$39.82</a:t>
                      </a:r>
                      <a:endParaRPr b="1">
                        <a:latin typeface="Lato"/>
                        <a:ea typeface="Lato"/>
                        <a:cs typeface="Lato"/>
                        <a:sym typeface="Lato"/>
                      </a:endParaRPr>
                    </a:p>
                  </a:txBody>
                  <a:tcPr marT="91425" marB="91425" marR="91425" marL="91425" anchor="ctr">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solidFill>
                      <a:srgbClr val="92D050"/>
                    </a:solidFill>
                  </a:tcPr>
                </a:tc>
                <a:tc>
                  <a:txBody>
                    <a:bodyPr/>
                    <a:lstStyle/>
                    <a:p>
                      <a:pPr indent="0" lvl="0" marL="0" rtl="0" algn="ctr">
                        <a:spcBef>
                          <a:spcPts val="0"/>
                        </a:spcBef>
                        <a:spcAft>
                          <a:spcPts val="0"/>
                        </a:spcAft>
                        <a:buNone/>
                      </a:pPr>
                      <a:r>
                        <a:rPr b="1" lang="en">
                          <a:latin typeface="Lato"/>
                          <a:ea typeface="Lato"/>
                          <a:cs typeface="Lato"/>
                          <a:sym typeface="Lato"/>
                        </a:rPr>
                        <a:t>0.31%</a:t>
                      </a:r>
                      <a:endParaRPr b="1">
                        <a:latin typeface="Lato"/>
                        <a:ea typeface="Lato"/>
                        <a:cs typeface="Lato"/>
                        <a:sym typeface="Lato"/>
                      </a:endParaRPr>
                    </a:p>
                  </a:txBody>
                  <a:tcPr marT="91425" marB="91425" marR="91425" marL="91425" anchor="ctr">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solidFill>
                      <a:srgbClr val="92D050"/>
                    </a:solidFill>
                  </a:tcPr>
                </a:tc>
                <a:tc>
                  <a:txBody>
                    <a:bodyPr/>
                    <a:lstStyle/>
                    <a:p>
                      <a:pPr indent="0" lvl="0" marL="0" rtl="0" algn="ctr">
                        <a:spcBef>
                          <a:spcPts val="0"/>
                        </a:spcBef>
                        <a:spcAft>
                          <a:spcPts val="0"/>
                        </a:spcAft>
                        <a:buNone/>
                      </a:pPr>
                      <a:r>
                        <a:rPr b="1" lang="en">
                          <a:latin typeface="Lato"/>
                          <a:ea typeface="Lato"/>
                          <a:cs typeface="Lato"/>
                          <a:sym typeface="Lato"/>
                        </a:rPr>
                        <a:t>58.93%</a:t>
                      </a:r>
                      <a:endParaRPr b="1">
                        <a:latin typeface="Lato"/>
                        <a:ea typeface="Lato"/>
                        <a:cs typeface="Lato"/>
                        <a:sym typeface="Lato"/>
                      </a:endParaRPr>
                    </a:p>
                  </a:txBody>
                  <a:tcPr marT="91425" marB="91425" marR="91425" marL="91425" anchor="ctr">
                    <a:lnL cap="flat" cmpd="sng" w="635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solidFill>
                      <a:srgbClr val="92D050"/>
                    </a:solidFill>
                  </a:tcPr>
                </a:tc>
              </a:tr>
              <a:tr h="219075">
                <a:tc vMerge="1"/>
                <a:tc>
                  <a:txBody>
                    <a:bodyPr/>
                    <a:lstStyle/>
                    <a:p>
                      <a:pPr indent="0" lvl="0" marL="0" rtl="0" algn="ctr">
                        <a:spcBef>
                          <a:spcPts val="0"/>
                        </a:spcBef>
                        <a:spcAft>
                          <a:spcPts val="0"/>
                        </a:spcAft>
                        <a:buNone/>
                      </a:pPr>
                      <a:r>
                        <a:rPr b="1" lang="en">
                          <a:latin typeface="Lato"/>
                          <a:ea typeface="Lato"/>
                          <a:cs typeface="Lato"/>
                          <a:sym typeface="Lato"/>
                        </a:rPr>
                        <a:t> Michigan</a:t>
                      </a:r>
                      <a:endParaRPr b="1">
                        <a:latin typeface="Lato"/>
                        <a:ea typeface="Lato"/>
                        <a:cs typeface="Lato"/>
                        <a:sym typeface="Lato"/>
                      </a:endParaRPr>
                    </a:p>
                  </a:txBody>
                  <a:tcPr marT="91425" marB="91425" marR="91425" marL="91425" anchor="ctr">
                    <a:lnL cap="flat" cmpd="sng" w="12700">
                      <a:solidFill>
                        <a:srgbClr val="121212"/>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0000"/>
                    </a:solidFill>
                  </a:tcPr>
                </a:tc>
                <a:tc>
                  <a:txBody>
                    <a:bodyPr/>
                    <a:lstStyle/>
                    <a:p>
                      <a:pPr indent="0" lvl="0" marL="0" rtl="0" algn="ctr">
                        <a:spcBef>
                          <a:spcPts val="0"/>
                        </a:spcBef>
                        <a:spcAft>
                          <a:spcPts val="0"/>
                        </a:spcAft>
                        <a:buNone/>
                      </a:pPr>
                      <a:r>
                        <a:rPr b="1" lang="en">
                          <a:latin typeface="Lato"/>
                          <a:ea typeface="Lato"/>
                          <a:cs typeface="Lato"/>
                          <a:sym typeface="Lato"/>
                        </a:rPr>
                        <a:t>$584.86</a:t>
                      </a:r>
                      <a:endParaRPr b="1">
                        <a:latin typeface="Lato"/>
                        <a:ea typeface="Lato"/>
                        <a:cs typeface="Lato"/>
                        <a:sym typeface="Lato"/>
                      </a:endParaRPr>
                    </a:p>
                  </a:txBody>
                  <a:tcPr marT="91425" marB="91425" marR="91425" marL="91425" anchor="ctr">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0000"/>
                    </a:solidFill>
                  </a:tcPr>
                </a:tc>
                <a:tc>
                  <a:txBody>
                    <a:bodyPr/>
                    <a:lstStyle/>
                    <a:p>
                      <a:pPr indent="0" lvl="0" marL="0" rtl="0" algn="ctr">
                        <a:spcBef>
                          <a:spcPts val="0"/>
                        </a:spcBef>
                        <a:spcAft>
                          <a:spcPts val="0"/>
                        </a:spcAft>
                        <a:buNone/>
                      </a:pPr>
                      <a:r>
                        <a:rPr b="1" lang="en">
                          <a:latin typeface="Lato"/>
                          <a:ea typeface="Lato"/>
                          <a:cs typeface="Lato"/>
                          <a:sym typeface="Lato"/>
                        </a:rPr>
                        <a:t>$232.86</a:t>
                      </a:r>
                      <a:endParaRPr b="1">
                        <a:latin typeface="Lato"/>
                        <a:ea typeface="Lato"/>
                        <a:cs typeface="Lato"/>
                        <a:sym typeface="Lato"/>
                      </a:endParaRPr>
                    </a:p>
                  </a:txBody>
                  <a:tcPr marT="91425" marB="91425" marR="91425" marL="91425" anchor="ctr">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0000"/>
                    </a:solidFill>
                  </a:tcPr>
                </a:tc>
                <a:tc>
                  <a:txBody>
                    <a:bodyPr/>
                    <a:lstStyle/>
                    <a:p>
                      <a:pPr indent="0" lvl="0" marL="0" rtl="0" algn="ctr">
                        <a:spcBef>
                          <a:spcPts val="0"/>
                        </a:spcBef>
                        <a:spcAft>
                          <a:spcPts val="0"/>
                        </a:spcAft>
                        <a:buNone/>
                      </a:pPr>
                      <a:r>
                        <a:rPr b="1" lang="en">
                          <a:latin typeface="Lato"/>
                          <a:ea typeface="Lato"/>
                          <a:cs typeface="Lato"/>
                          <a:sym typeface="Lato"/>
                        </a:rPr>
                        <a:t>0.27%</a:t>
                      </a:r>
                      <a:endParaRPr b="1">
                        <a:latin typeface="Lato"/>
                        <a:ea typeface="Lato"/>
                        <a:cs typeface="Lato"/>
                        <a:sym typeface="Lato"/>
                      </a:endParaRPr>
                    </a:p>
                  </a:txBody>
                  <a:tcPr marT="91425" marB="91425" marR="91425" marL="91425" anchor="ctr">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0000"/>
                    </a:solidFill>
                  </a:tcPr>
                </a:tc>
                <a:tc>
                  <a:txBody>
                    <a:bodyPr/>
                    <a:lstStyle/>
                    <a:p>
                      <a:pPr indent="0" lvl="0" marL="0" rtl="0" algn="ctr">
                        <a:spcBef>
                          <a:spcPts val="0"/>
                        </a:spcBef>
                        <a:spcAft>
                          <a:spcPts val="0"/>
                        </a:spcAft>
                        <a:buNone/>
                      </a:pPr>
                      <a:r>
                        <a:rPr b="1" lang="en">
                          <a:latin typeface="Lato"/>
                          <a:ea typeface="Lato"/>
                          <a:cs typeface="Lato"/>
                          <a:sym typeface="Lato"/>
                        </a:rPr>
                        <a:t>18.00%</a:t>
                      </a:r>
                      <a:endParaRPr b="1">
                        <a:latin typeface="Lato"/>
                        <a:ea typeface="Lato"/>
                        <a:cs typeface="Lato"/>
                        <a:sym typeface="Lato"/>
                      </a:endParaRPr>
                    </a:p>
                  </a:txBody>
                  <a:tcPr marT="91425" marB="91425" marR="91425" marL="91425" anchor="ctr">
                    <a:lnL cap="flat" cmpd="sng" w="635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0000"/>
                    </a:solidFill>
                  </a:tcPr>
                </a:tc>
              </a:tr>
              <a:tr h="209550">
                <a:tc rowSpan="2">
                  <a:txBody>
                    <a:bodyPr/>
                    <a:lstStyle/>
                    <a:p>
                      <a:pPr indent="0" lvl="0" marL="0" rtl="0" algn="ctr">
                        <a:spcBef>
                          <a:spcPts val="0"/>
                        </a:spcBef>
                        <a:spcAft>
                          <a:spcPts val="0"/>
                        </a:spcAft>
                        <a:buNone/>
                      </a:pPr>
                      <a:r>
                        <a:rPr b="1" lang="en">
                          <a:latin typeface="Lato"/>
                          <a:ea typeface="Lato"/>
                          <a:cs typeface="Lato"/>
                          <a:sym typeface="Lato"/>
                        </a:rPr>
                        <a:t>300x250</a:t>
                      </a:r>
                      <a:endParaRPr b="1">
                        <a:latin typeface="Lato"/>
                        <a:ea typeface="Lato"/>
                        <a:cs typeface="Lato"/>
                        <a:sym typeface="Lato"/>
                      </a:endParaRPr>
                    </a:p>
                  </a:txBody>
                  <a:tcPr marT="91425" marB="91425" marR="91425" marL="91425" anchor="ctr">
                    <a:lnL cap="flat" cmpd="sng" w="9525">
                      <a:solidFill>
                        <a:srgbClr val="121212"/>
                      </a:solidFill>
                      <a:prstDash val="solid"/>
                      <a:round/>
                      <a:headEnd len="sm" w="sm" type="none"/>
                      <a:tailEnd len="sm" w="sm" type="none"/>
                    </a:lnL>
                    <a:lnR cap="flat" cmpd="sng" w="12700">
                      <a:solidFill>
                        <a:srgbClr val="121212"/>
                      </a:solidFill>
                      <a:prstDash val="solid"/>
                      <a:round/>
                      <a:headEnd len="sm" w="sm" type="none"/>
                      <a:tailEnd len="sm" w="sm" type="none"/>
                    </a:lnR>
                    <a:lnT cap="flat" cmpd="sng" w="9525">
                      <a:solidFill>
                        <a:srgbClr val="121212"/>
                      </a:solidFill>
                      <a:prstDash val="solid"/>
                      <a:round/>
                      <a:headEnd len="sm" w="sm" type="none"/>
                      <a:tailEnd len="sm" w="sm" type="none"/>
                    </a:lnT>
                    <a:lnB cap="flat" cmpd="sng" w="12700">
                      <a:solidFill>
                        <a:srgbClr val="121212"/>
                      </a:solidFill>
                      <a:prstDash val="solid"/>
                      <a:round/>
                      <a:headEnd len="sm" w="sm" type="none"/>
                      <a:tailEnd len="sm" w="sm" type="none"/>
                    </a:lnB>
                  </a:tcPr>
                </a:tc>
                <a:tc>
                  <a:txBody>
                    <a:bodyPr/>
                    <a:lstStyle/>
                    <a:p>
                      <a:pPr indent="0" lvl="0" marL="0" rtl="0" algn="ctr">
                        <a:spcBef>
                          <a:spcPts val="0"/>
                        </a:spcBef>
                        <a:spcAft>
                          <a:spcPts val="0"/>
                        </a:spcAft>
                        <a:buNone/>
                      </a:pPr>
                      <a:r>
                        <a:rPr b="1" lang="en">
                          <a:latin typeface="Lato"/>
                          <a:ea typeface="Lato"/>
                          <a:cs typeface="Lato"/>
                          <a:sym typeface="Lato"/>
                        </a:rPr>
                        <a:t> California</a:t>
                      </a:r>
                      <a:endParaRPr b="1">
                        <a:latin typeface="Lato"/>
                        <a:ea typeface="Lato"/>
                        <a:cs typeface="Lato"/>
                        <a:sym typeface="Lato"/>
                      </a:endParaRPr>
                    </a:p>
                  </a:txBody>
                  <a:tcPr marT="91425" marB="91425" marR="91425" marL="91425" anchor="ctr">
                    <a:lnL cap="flat" cmpd="sng" w="12700">
                      <a:solidFill>
                        <a:srgbClr val="121212"/>
                      </a:solidFill>
                      <a:prstDash val="solid"/>
                      <a:round/>
                      <a:headEnd len="sm" w="sm" type="none"/>
                      <a:tailEnd len="sm" w="sm" type="none"/>
                    </a:lnL>
                    <a:lnR cap="flat" cmpd="sng" w="635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solidFill>
                      <a:srgbClr val="92D050"/>
                    </a:solidFill>
                  </a:tcPr>
                </a:tc>
                <a:tc>
                  <a:txBody>
                    <a:bodyPr/>
                    <a:lstStyle/>
                    <a:p>
                      <a:pPr indent="0" lvl="0" marL="0" rtl="0" algn="ctr">
                        <a:spcBef>
                          <a:spcPts val="0"/>
                        </a:spcBef>
                        <a:spcAft>
                          <a:spcPts val="0"/>
                        </a:spcAft>
                        <a:buNone/>
                      </a:pPr>
                      <a:r>
                        <a:rPr b="1" lang="en">
                          <a:latin typeface="Lato"/>
                          <a:ea typeface="Lato"/>
                          <a:cs typeface="Lato"/>
                          <a:sym typeface="Lato"/>
                        </a:rPr>
                        <a:t>$375.64</a:t>
                      </a:r>
                      <a:endParaRPr b="1">
                        <a:latin typeface="Lato"/>
                        <a:ea typeface="Lato"/>
                        <a:cs typeface="Lato"/>
                        <a:sym typeface="Lato"/>
                      </a:endParaRPr>
                    </a:p>
                  </a:txBody>
                  <a:tcPr marT="91425" marB="91425" marR="91425" marL="91425" anchor="ctr">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solidFill>
                      <a:srgbClr val="92D050"/>
                    </a:solidFill>
                  </a:tcPr>
                </a:tc>
                <a:tc>
                  <a:txBody>
                    <a:bodyPr/>
                    <a:lstStyle/>
                    <a:p>
                      <a:pPr indent="0" lvl="0" marL="0" rtl="0" algn="ctr">
                        <a:spcBef>
                          <a:spcPts val="0"/>
                        </a:spcBef>
                        <a:spcAft>
                          <a:spcPts val="0"/>
                        </a:spcAft>
                        <a:buNone/>
                      </a:pPr>
                      <a:r>
                        <a:rPr b="1" lang="en">
                          <a:latin typeface="Lato"/>
                          <a:ea typeface="Lato"/>
                          <a:cs typeface="Lato"/>
                          <a:sym typeface="Lato"/>
                        </a:rPr>
                        <a:t>$49.53</a:t>
                      </a:r>
                      <a:endParaRPr b="1">
                        <a:latin typeface="Lato"/>
                        <a:ea typeface="Lato"/>
                        <a:cs typeface="Lato"/>
                        <a:sym typeface="Lato"/>
                      </a:endParaRPr>
                    </a:p>
                  </a:txBody>
                  <a:tcPr marT="91425" marB="91425" marR="91425" marL="91425" anchor="ctr">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solidFill>
                      <a:srgbClr val="92D050"/>
                    </a:solidFill>
                  </a:tcPr>
                </a:tc>
                <a:tc>
                  <a:txBody>
                    <a:bodyPr/>
                    <a:lstStyle/>
                    <a:p>
                      <a:pPr indent="0" lvl="0" marL="0" rtl="0" algn="ctr">
                        <a:spcBef>
                          <a:spcPts val="0"/>
                        </a:spcBef>
                        <a:spcAft>
                          <a:spcPts val="0"/>
                        </a:spcAft>
                        <a:buNone/>
                      </a:pPr>
                      <a:r>
                        <a:rPr b="1" lang="en">
                          <a:latin typeface="Lato"/>
                          <a:ea typeface="Lato"/>
                          <a:cs typeface="Lato"/>
                          <a:sym typeface="Lato"/>
                        </a:rPr>
                        <a:t>0.28%</a:t>
                      </a:r>
                      <a:endParaRPr b="1">
                        <a:latin typeface="Lato"/>
                        <a:ea typeface="Lato"/>
                        <a:cs typeface="Lato"/>
                        <a:sym typeface="Lato"/>
                      </a:endParaRPr>
                    </a:p>
                  </a:txBody>
                  <a:tcPr marT="91425" marB="91425" marR="91425" marL="91425" anchor="ctr">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solidFill>
                      <a:srgbClr val="92D050"/>
                    </a:solidFill>
                  </a:tcPr>
                </a:tc>
                <a:tc>
                  <a:txBody>
                    <a:bodyPr/>
                    <a:lstStyle/>
                    <a:p>
                      <a:pPr indent="0" lvl="0" marL="0" rtl="0" algn="ctr">
                        <a:spcBef>
                          <a:spcPts val="0"/>
                        </a:spcBef>
                        <a:spcAft>
                          <a:spcPts val="0"/>
                        </a:spcAft>
                        <a:buNone/>
                      </a:pPr>
                      <a:r>
                        <a:rPr b="1" lang="en">
                          <a:latin typeface="Lato"/>
                          <a:ea typeface="Lato"/>
                          <a:cs typeface="Lato"/>
                          <a:sym typeface="Lato"/>
                        </a:rPr>
                        <a:t>60.48%</a:t>
                      </a:r>
                      <a:endParaRPr b="1">
                        <a:latin typeface="Lato"/>
                        <a:ea typeface="Lato"/>
                        <a:cs typeface="Lato"/>
                        <a:sym typeface="Lato"/>
                      </a:endParaRPr>
                    </a:p>
                  </a:txBody>
                  <a:tcPr marT="91425" marB="91425" marR="91425" marL="91425" anchor="ctr">
                    <a:lnL cap="flat" cmpd="sng" w="635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solidFill>
                      <a:srgbClr val="92D050"/>
                    </a:solidFill>
                  </a:tcPr>
                </a:tc>
              </a:tr>
              <a:tr h="219075">
                <a:tc vMerge="1"/>
                <a:tc>
                  <a:txBody>
                    <a:bodyPr/>
                    <a:lstStyle/>
                    <a:p>
                      <a:pPr indent="0" lvl="0" marL="0" rtl="0" algn="ctr">
                        <a:spcBef>
                          <a:spcPts val="0"/>
                        </a:spcBef>
                        <a:spcAft>
                          <a:spcPts val="0"/>
                        </a:spcAft>
                        <a:buNone/>
                      </a:pPr>
                      <a:r>
                        <a:rPr b="1" lang="en">
                          <a:latin typeface="Lato"/>
                          <a:ea typeface="Lato"/>
                          <a:cs typeface="Lato"/>
                          <a:sym typeface="Lato"/>
                        </a:rPr>
                        <a:t> Michigan</a:t>
                      </a:r>
                      <a:endParaRPr b="1">
                        <a:latin typeface="Lato"/>
                        <a:ea typeface="Lato"/>
                        <a:cs typeface="Lato"/>
                        <a:sym typeface="Lato"/>
                      </a:endParaRPr>
                    </a:p>
                  </a:txBody>
                  <a:tcPr marT="91425" marB="91425" marR="91425" marL="91425" anchor="ctr">
                    <a:lnL cap="flat" cmpd="sng" w="12700">
                      <a:solidFill>
                        <a:srgbClr val="121212"/>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0000"/>
                    </a:solidFill>
                  </a:tcPr>
                </a:tc>
                <a:tc>
                  <a:txBody>
                    <a:bodyPr/>
                    <a:lstStyle/>
                    <a:p>
                      <a:pPr indent="0" lvl="0" marL="0" rtl="0" algn="ctr">
                        <a:spcBef>
                          <a:spcPts val="0"/>
                        </a:spcBef>
                        <a:spcAft>
                          <a:spcPts val="0"/>
                        </a:spcAft>
                        <a:buNone/>
                      </a:pPr>
                      <a:r>
                        <a:rPr b="1" lang="en">
                          <a:latin typeface="Lato"/>
                          <a:ea typeface="Lato"/>
                          <a:cs typeface="Lato"/>
                          <a:sym typeface="Lato"/>
                        </a:rPr>
                        <a:t>$422.83</a:t>
                      </a:r>
                      <a:endParaRPr b="1">
                        <a:latin typeface="Lato"/>
                        <a:ea typeface="Lato"/>
                        <a:cs typeface="Lato"/>
                        <a:sym typeface="Lato"/>
                      </a:endParaRPr>
                    </a:p>
                  </a:txBody>
                  <a:tcPr marT="91425" marB="91425" marR="91425" marL="91425" anchor="ctr">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0000"/>
                    </a:solidFill>
                  </a:tcPr>
                </a:tc>
                <a:tc>
                  <a:txBody>
                    <a:bodyPr/>
                    <a:lstStyle/>
                    <a:p>
                      <a:pPr indent="0" lvl="0" marL="0" rtl="0" algn="ctr">
                        <a:spcBef>
                          <a:spcPts val="0"/>
                        </a:spcBef>
                        <a:spcAft>
                          <a:spcPts val="0"/>
                        </a:spcAft>
                        <a:buNone/>
                      </a:pPr>
                      <a:r>
                        <a:rPr b="1" lang="en">
                          <a:latin typeface="Lato"/>
                          <a:ea typeface="Lato"/>
                          <a:cs typeface="Lato"/>
                          <a:sym typeface="Lato"/>
                        </a:rPr>
                        <a:t>$155.92</a:t>
                      </a:r>
                      <a:endParaRPr b="1">
                        <a:latin typeface="Lato"/>
                        <a:ea typeface="Lato"/>
                        <a:cs typeface="Lato"/>
                        <a:sym typeface="Lato"/>
                      </a:endParaRPr>
                    </a:p>
                  </a:txBody>
                  <a:tcPr marT="91425" marB="91425" marR="91425" marL="91425" anchor="ctr">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0000"/>
                    </a:solidFill>
                  </a:tcPr>
                </a:tc>
                <a:tc>
                  <a:txBody>
                    <a:bodyPr/>
                    <a:lstStyle/>
                    <a:p>
                      <a:pPr indent="0" lvl="0" marL="0" rtl="0" algn="ctr">
                        <a:spcBef>
                          <a:spcPts val="0"/>
                        </a:spcBef>
                        <a:spcAft>
                          <a:spcPts val="0"/>
                        </a:spcAft>
                        <a:buNone/>
                      </a:pPr>
                      <a:r>
                        <a:rPr b="1" lang="en">
                          <a:latin typeface="Lato"/>
                          <a:ea typeface="Lato"/>
                          <a:cs typeface="Lato"/>
                          <a:sym typeface="Lato"/>
                        </a:rPr>
                        <a:t>0.32%</a:t>
                      </a:r>
                      <a:endParaRPr b="1">
                        <a:latin typeface="Lato"/>
                        <a:ea typeface="Lato"/>
                        <a:cs typeface="Lato"/>
                        <a:sym typeface="Lato"/>
                      </a:endParaRPr>
                    </a:p>
                  </a:txBody>
                  <a:tcPr marT="91425" marB="91425" marR="91425" marL="91425" anchor="ctr">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0000"/>
                    </a:solidFill>
                  </a:tcPr>
                </a:tc>
                <a:tc>
                  <a:txBody>
                    <a:bodyPr/>
                    <a:lstStyle/>
                    <a:p>
                      <a:pPr indent="0" lvl="0" marL="0" rtl="0" algn="ctr">
                        <a:spcBef>
                          <a:spcPts val="0"/>
                        </a:spcBef>
                        <a:spcAft>
                          <a:spcPts val="0"/>
                        </a:spcAft>
                        <a:buNone/>
                      </a:pPr>
                      <a:r>
                        <a:rPr b="1" lang="en">
                          <a:latin typeface="Lato"/>
                          <a:ea typeface="Lato"/>
                          <a:cs typeface="Lato"/>
                          <a:sym typeface="Lato"/>
                        </a:rPr>
                        <a:t>35.25%</a:t>
                      </a:r>
                      <a:endParaRPr b="1">
                        <a:latin typeface="Lato"/>
                        <a:ea typeface="Lato"/>
                        <a:cs typeface="Lato"/>
                        <a:sym typeface="Lato"/>
                      </a:endParaRPr>
                    </a:p>
                  </a:txBody>
                  <a:tcPr marT="91425" marB="91425" marR="91425" marL="91425" anchor="ctr">
                    <a:lnL cap="flat" cmpd="sng" w="635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0000"/>
                    </a:solidFill>
                  </a:tcPr>
                </a:tc>
              </a:tr>
            </a:tbl>
          </a:graphicData>
        </a:graphic>
      </p:graphicFrame>
      <p:grpSp>
        <p:nvGrpSpPr>
          <p:cNvPr id="1053" name="Google Shape;1053;p45"/>
          <p:cNvGrpSpPr/>
          <p:nvPr/>
        </p:nvGrpSpPr>
        <p:grpSpPr>
          <a:xfrm rot="-899858">
            <a:off x="7984677" y="856749"/>
            <a:ext cx="613580" cy="1034852"/>
            <a:chOff x="6814440" y="1026720"/>
            <a:chExt cx="1223280" cy="2063160"/>
          </a:xfrm>
        </p:grpSpPr>
        <p:sp>
          <p:nvSpPr>
            <p:cNvPr id="1054" name="Google Shape;1054;p45"/>
            <p:cNvSpPr/>
            <p:nvPr/>
          </p:nvSpPr>
          <p:spPr>
            <a:xfrm>
              <a:off x="6814440" y="1026720"/>
              <a:ext cx="1223280" cy="1574640"/>
            </a:xfrm>
            <a:custGeom>
              <a:rect b="b" l="l" r="r" t="t"/>
              <a:pathLst>
                <a:path extrusionOk="0" h="4374" w="3398">
                  <a:moveTo>
                    <a:pt x="3398" y="1699"/>
                  </a:moveTo>
                  <a:cubicBezTo>
                    <a:pt x="3398" y="761"/>
                    <a:pt x="2638" y="0"/>
                    <a:pt x="1699" y="0"/>
                  </a:cubicBezTo>
                  <a:cubicBezTo>
                    <a:pt x="761" y="0"/>
                    <a:pt x="0" y="761"/>
                    <a:pt x="0" y="1699"/>
                  </a:cubicBezTo>
                  <a:cubicBezTo>
                    <a:pt x="0" y="2031"/>
                    <a:pt x="95" y="2339"/>
                    <a:pt x="259" y="2600"/>
                  </a:cubicBezTo>
                  <a:lnTo>
                    <a:pt x="258" y="2601"/>
                  </a:lnTo>
                  <a:cubicBezTo>
                    <a:pt x="258" y="2601"/>
                    <a:pt x="267" y="2613"/>
                    <a:pt x="281" y="2635"/>
                  </a:cubicBezTo>
                  <a:cubicBezTo>
                    <a:pt x="286" y="2642"/>
                    <a:pt x="291" y="2650"/>
                    <a:pt x="295" y="2657"/>
                  </a:cubicBezTo>
                  <a:cubicBezTo>
                    <a:pt x="436" y="2870"/>
                    <a:pt x="927" y="3665"/>
                    <a:pt x="927" y="4374"/>
                  </a:cubicBezTo>
                  <a:lnTo>
                    <a:pt x="1467" y="4374"/>
                  </a:lnTo>
                  <a:lnTo>
                    <a:pt x="2034" y="4374"/>
                  </a:lnTo>
                  <a:lnTo>
                    <a:pt x="2473" y="4374"/>
                  </a:lnTo>
                  <a:cubicBezTo>
                    <a:pt x="2473" y="3547"/>
                    <a:pt x="3142" y="2601"/>
                    <a:pt x="3142" y="2601"/>
                  </a:cubicBezTo>
                  <a:lnTo>
                    <a:pt x="3140" y="2600"/>
                  </a:lnTo>
                  <a:cubicBezTo>
                    <a:pt x="3304" y="2339"/>
                    <a:pt x="3398" y="2030"/>
                    <a:pt x="3398" y="1699"/>
                  </a:cubicBezTo>
                  <a:close/>
                </a:path>
              </a:pathLst>
            </a:custGeom>
            <a:solidFill>
              <a:srgbClr val="FCB100"/>
            </a:solidFill>
            <a:ln cap="flat" cmpd="sng" w="19050">
              <a:solidFill>
                <a:schemeClr val="dk1"/>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055" name="Google Shape;1055;p45"/>
            <p:cNvSpPr/>
            <p:nvPr/>
          </p:nvSpPr>
          <p:spPr>
            <a:xfrm>
              <a:off x="7145280" y="2540880"/>
              <a:ext cx="576720" cy="412560"/>
            </a:xfrm>
            <a:custGeom>
              <a:rect b="b" l="l" r="r" t="t"/>
              <a:pathLst>
                <a:path extrusionOk="0" h="1146" w="1602">
                  <a:moveTo>
                    <a:pt x="935" y="0"/>
                  </a:moveTo>
                  <a:lnTo>
                    <a:pt x="667" y="0"/>
                  </a:lnTo>
                  <a:lnTo>
                    <a:pt x="0" y="0"/>
                  </a:lnTo>
                  <a:lnTo>
                    <a:pt x="0" y="794"/>
                  </a:lnTo>
                  <a:lnTo>
                    <a:pt x="427" y="1146"/>
                  </a:lnTo>
                  <a:lnTo>
                    <a:pt x="667" y="1146"/>
                  </a:lnTo>
                  <a:lnTo>
                    <a:pt x="935" y="1146"/>
                  </a:lnTo>
                  <a:lnTo>
                    <a:pt x="1176" y="1146"/>
                  </a:lnTo>
                  <a:lnTo>
                    <a:pt x="1602" y="794"/>
                  </a:lnTo>
                  <a:lnTo>
                    <a:pt x="1602" y="0"/>
                  </a:lnTo>
                  <a:lnTo>
                    <a:pt x="935" y="0"/>
                  </a:lnTo>
                  <a:close/>
                </a:path>
              </a:pathLst>
            </a:custGeom>
            <a:solidFill>
              <a:srgbClr val="3E282C"/>
            </a:solidFill>
            <a:ln cap="flat" cmpd="sng" w="19050">
              <a:solidFill>
                <a:schemeClr val="dk1"/>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056" name="Google Shape;1056;p45"/>
            <p:cNvSpPr/>
            <p:nvPr/>
          </p:nvSpPr>
          <p:spPr>
            <a:xfrm>
              <a:off x="7115040" y="1859400"/>
              <a:ext cx="583200" cy="661320"/>
            </a:xfrm>
            <a:custGeom>
              <a:rect b="b" l="l" r="r" t="t"/>
              <a:pathLst>
                <a:path extrusionOk="0" h="1837" w="1620">
                  <a:moveTo>
                    <a:pt x="1068" y="53"/>
                  </a:moveTo>
                  <a:cubicBezTo>
                    <a:pt x="1066" y="53"/>
                    <a:pt x="1065" y="53"/>
                    <a:pt x="1063" y="53"/>
                  </a:cubicBezTo>
                  <a:cubicBezTo>
                    <a:pt x="1003" y="54"/>
                    <a:pt x="964" y="76"/>
                    <a:pt x="953" y="114"/>
                  </a:cubicBezTo>
                  <a:cubicBezTo>
                    <a:pt x="936" y="173"/>
                    <a:pt x="983" y="255"/>
                    <a:pt x="1062" y="305"/>
                  </a:cubicBezTo>
                  <a:cubicBezTo>
                    <a:pt x="1083" y="319"/>
                    <a:pt x="1104" y="329"/>
                    <a:pt x="1125" y="336"/>
                  </a:cubicBezTo>
                  <a:cubicBezTo>
                    <a:pt x="1164" y="258"/>
                    <a:pt x="1180" y="177"/>
                    <a:pt x="1165" y="122"/>
                  </a:cubicBezTo>
                  <a:cubicBezTo>
                    <a:pt x="1153" y="76"/>
                    <a:pt x="1120" y="53"/>
                    <a:pt x="1068" y="53"/>
                  </a:cubicBezTo>
                  <a:moveTo>
                    <a:pt x="584" y="37"/>
                  </a:moveTo>
                  <a:cubicBezTo>
                    <a:pt x="546" y="37"/>
                    <a:pt x="506" y="55"/>
                    <a:pt x="481" y="86"/>
                  </a:cubicBezTo>
                  <a:cubicBezTo>
                    <a:pt x="432" y="148"/>
                    <a:pt x="446" y="245"/>
                    <a:pt x="518" y="356"/>
                  </a:cubicBezTo>
                  <a:cubicBezTo>
                    <a:pt x="584" y="336"/>
                    <a:pt x="634" y="286"/>
                    <a:pt x="667" y="207"/>
                  </a:cubicBezTo>
                  <a:cubicBezTo>
                    <a:pt x="695" y="134"/>
                    <a:pt x="684" y="77"/>
                    <a:pt x="638" y="50"/>
                  </a:cubicBezTo>
                  <a:cubicBezTo>
                    <a:pt x="622" y="41"/>
                    <a:pt x="603" y="37"/>
                    <a:pt x="584" y="37"/>
                  </a:cubicBezTo>
                  <a:moveTo>
                    <a:pt x="449" y="1837"/>
                  </a:moveTo>
                  <a:lnTo>
                    <a:pt x="0" y="165"/>
                  </a:lnTo>
                  <a:lnTo>
                    <a:pt x="43" y="199"/>
                  </a:lnTo>
                  <a:cubicBezTo>
                    <a:pt x="46" y="201"/>
                    <a:pt x="287" y="388"/>
                    <a:pt x="479" y="364"/>
                  </a:cubicBezTo>
                  <a:cubicBezTo>
                    <a:pt x="375" y="198"/>
                    <a:pt x="422" y="101"/>
                    <a:pt x="452" y="63"/>
                  </a:cubicBezTo>
                  <a:cubicBezTo>
                    <a:pt x="500" y="2"/>
                    <a:pt x="592" y="-18"/>
                    <a:pt x="656" y="18"/>
                  </a:cubicBezTo>
                  <a:cubicBezTo>
                    <a:pt x="719" y="54"/>
                    <a:pt x="736" y="129"/>
                    <a:pt x="702" y="220"/>
                  </a:cubicBezTo>
                  <a:cubicBezTo>
                    <a:pt x="666" y="306"/>
                    <a:pt x="611" y="362"/>
                    <a:pt x="540" y="388"/>
                  </a:cubicBezTo>
                  <a:cubicBezTo>
                    <a:pt x="560" y="415"/>
                    <a:pt x="583" y="443"/>
                    <a:pt x="609" y="472"/>
                  </a:cubicBezTo>
                  <a:cubicBezTo>
                    <a:pt x="738" y="611"/>
                    <a:pt x="859" y="588"/>
                    <a:pt x="938" y="544"/>
                  </a:cubicBezTo>
                  <a:cubicBezTo>
                    <a:pt x="1008" y="505"/>
                    <a:pt x="1067" y="439"/>
                    <a:pt x="1108" y="368"/>
                  </a:cubicBezTo>
                  <a:cubicBezTo>
                    <a:pt x="1078" y="358"/>
                    <a:pt x="1056" y="345"/>
                    <a:pt x="1042" y="336"/>
                  </a:cubicBezTo>
                  <a:cubicBezTo>
                    <a:pt x="948" y="277"/>
                    <a:pt x="896" y="180"/>
                    <a:pt x="917" y="104"/>
                  </a:cubicBezTo>
                  <a:cubicBezTo>
                    <a:pt x="933" y="49"/>
                    <a:pt x="986" y="17"/>
                    <a:pt x="1063" y="16"/>
                  </a:cubicBezTo>
                  <a:cubicBezTo>
                    <a:pt x="1134" y="14"/>
                    <a:pt x="1183" y="49"/>
                    <a:pt x="1201" y="112"/>
                  </a:cubicBezTo>
                  <a:cubicBezTo>
                    <a:pt x="1217" y="174"/>
                    <a:pt x="1202" y="262"/>
                    <a:pt x="1161" y="347"/>
                  </a:cubicBezTo>
                  <a:cubicBezTo>
                    <a:pt x="1344" y="388"/>
                    <a:pt x="1522" y="250"/>
                    <a:pt x="1579" y="200"/>
                  </a:cubicBezTo>
                  <a:lnTo>
                    <a:pt x="1620" y="164"/>
                  </a:lnTo>
                  <a:lnTo>
                    <a:pt x="1286" y="1835"/>
                  </a:lnTo>
                  <a:lnTo>
                    <a:pt x="1250" y="1828"/>
                  </a:lnTo>
                  <a:lnTo>
                    <a:pt x="1563" y="261"/>
                  </a:lnTo>
                  <a:cubicBezTo>
                    <a:pt x="1387" y="398"/>
                    <a:pt x="1240" y="403"/>
                    <a:pt x="1145" y="379"/>
                  </a:cubicBezTo>
                  <a:cubicBezTo>
                    <a:pt x="1100" y="459"/>
                    <a:pt x="1035" y="533"/>
                    <a:pt x="956" y="577"/>
                  </a:cubicBezTo>
                  <a:cubicBezTo>
                    <a:pt x="828" y="648"/>
                    <a:pt x="695" y="619"/>
                    <a:pt x="582" y="497"/>
                  </a:cubicBezTo>
                  <a:cubicBezTo>
                    <a:pt x="550" y="462"/>
                    <a:pt x="523" y="429"/>
                    <a:pt x="501" y="398"/>
                  </a:cubicBezTo>
                  <a:cubicBezTo>
                    <a:pt x="339" y="429"/>
                    <a:pt x="147" y="316"/>
                    <a:pt x="63" y="259"/>
                  </a:cubicBezTo>
                  <a:lnTo>
                    <a:pt x="485" y="1827"/>
                  </a:lnTo>
                  <a:lnTo>
                    <a:pt x="449" y="1837"/>
                  </a:lnTo>
                  <a:close/>
                </a:path>
              </a:pathLst>
            </a:custGeom>
            <a:solidFill>
              <a:srgbClr val="3E282C"/>
            </a:solidFill>
            <a:ln cap="flat" cmpd="sng" w="9525">
              <a:solidFill>
                <a:schemeClr val="dk1"/>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057" name="Google Shape;1057;p45"/>
            <p:cNvSpPr/>
            <p:nvPr/>
          </p:nvSpPr>
          <p:spPr>
            <a:xfrm>
              <a:off x="7079040" y="2500560"/>
              <a:ext cx="709560" cy="73800"/>
            </a:xfrm>
            <a:custGeom>
              <a:rect b="b" l="l" r="r" t="t"/>
              <a:pathLst>
                <a:path extrusionOk="0" h="205" w="1971">
                  <a:moveTo>
                    <a:pt x="1861" y="0"/>
                  </a:moveTo>
                  <a:lnTo>
                    <a:pt x="110" y="0"/>
                  </a:lnTo>
                  <a:cubicBezTo>
                    <a:pt x="49" y="0"/>
                    <a:pt x="0" y="46"/>
                    <a:pt x="0" y="102"/>
                  </a:cubicBezTo>
                  <a:cubicBezTo>
                    <a:pt x="0" y="159"/>
                    <a:pt x="49" y="205"/>
                    <a:pt x="110" y="205"/>
                  </a:cubicBezTo>
                  <a:lnTo>
                    <a:pt x="1861" y="205"/>
                  </a:lnTo>
                  <a:cubicBezTo>
                    <a:pt x="1922" y="205"/>
                    <a:pt x="1971" y="159"/>
                    <a:pt x="1971" y="102"/>
                  </a:cubicBezTo>
                  <a:cubicBezTo>
                    <a:pt x="1971" y="46"/>
                    <a:pt x="1922" y="0"/>
                    <a:pt x="1861" y="0"/>
                  </a:cubicBezTo>
                  <a:close/>
                </a:path>
              </a:pathLst>
            </a:custGeom>
            <a:solidFill>
              <a:srgbClr val="009096"/>
            </a:solidFill>
            <a:ln cap="flat" cmpd="sng" w="19050">
              <a:solidFill>
                <a:schemeClr val="dk1"/>
              </a:solidFill>
              <a:prstDash val="solid"/>
              <a:round/>
              <a:headEnd len="sm" w="sm" type="none"/>
              <a:tailEnd len="sm" w="sm" type="none"/>
            </a:ln>
          </p:spPr>
          <p:txBody>
            <a:bodyPr anchorCtr="1" anchor="ctr" bIns="28800" lIns="90000" spcFirstLastPara="1" rIns="90000" wrap="square" tIns="288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058" name="Google Shape;1058;p45"/>
            <p:cNvSpPr/>
            <p:nvPr/>
          </p:nvSpPr>
          <p:spPr>
            <a:xfrm>
              <a:off x="7079040" y="2613600"/>
              <a:ext cx="709560" cy="73440"/>
            </a:xfrm>
            <a:custGeom>
              <a:rect b="b" l="l" r="r" t="t"/>
              <a:pathLst>
                <a:path extrusionOk="0" h="204" w="1971">
                  <a:moveTo>
                    <a:pt x="1861" y="0"/>
                  </a:moveTo>
                  <a:lnTo>
                    <a:pt x="110" y="0"/>
                  </a:lnTo>
                  <a:cubicBezTo>
                    <a:pt x="49" y="0"/>
                    <a:pt x="0" y="46"/>
                    <a:pt x="0" y="102"/>
                  </a:cubicBezTo>
                  <a:cubicBezTo>
                    <a:pt x="0" y="159"/>
                    <a:pt x="49" y="204"/>
                    <a:pt x="110" y="204"/>
                  </a:cubicBezTo>
                  <a:lnTo>
                    <a:pt x="1861" y="204"/>
                  </a:lnTo>
                  <a:cubicBezTo>
                    <a:pt x="1922" y="204"/>
                    <a:pt x="1971" y="159"/>
                    <a:pt x="1971" y="102"/>
                  </a:cubicBezTo>
                  <a:cubicBezTo>
                    <a:pt x="1971" y="46"/>
                    <a:pt x="1922" y="0"/>
                    <a:pt x="1861" y="0"/>
                  </a:cubicBezTo>
                  <a:close/>
                </a:path>
              </a:pathLst>
            </a:custGeom>
            <a:solidFill>
              <a:srgbClr val="009096"/>
            </a:solidFill>
            <a:ln cap="flat" cmpd="sng" w="19050">
              <a:solidFill>
                <a:schemeClr val="dk1"/>
              </a:solidFill>
              <a:prstDash val="solid"/>
              <a:round/>
              <a:headEnd len="sm" w="sm" type="none"/>
              <a:tailEnd len="sm" w="sm" type="none"/>
            </a:ln>
          </p:spPr>
          <p:txBody>
            <a:bodyPr anchorCtr="1" anchor="ctr" bIns="28425" lIns="90000" spcFirstLastPara="1" rIns="90000" wrap="square" tIns="28425">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059" name="Google Shape;1059;p45"/>
            <p:cNvSpPr/>
            <p:nvPr/>
          </p:nvSpPr>
          <p:spPr>
            <a:xfrm>
              <a:off x="7079040" y="2726640"/>
              <a:ext cx="709560" cy="73440"/>
            </a:xfrm>
            <a:custGeom>
              <a:rect b="b" l="l" r="r" t="t"/>
              <a:pathLst>
                <a:path extrusionOk="0" h="204" w="1971">
                  <a:moveTo>
                    <a:pt x="1861" y="0"/>
                  </a:moveTo>
                  <a:lnTo>
                    <a:pt x="110" y="0"/>
                  </a:lnTo>
                  <a:cubicBezTo>
                    <a:pt x="49" y="0"/>
                    <a:pt x="0" y="45"/>
                    <a:pt x="0" y="102"/>
                  </a:cubicBezTo>
                  <a:cubicBezTo>
                    <a:pt x="0" y="158"/>
                    <a:pt x="49" y="204"/>
                    <a:pt x="110" y="204"/>
                  </a:cubicBezTo>
                  <a:lnTo>
                    <a:pt x="1861" y="204"/>
                  </a:lnTo>
                  <a:cubicBezTo>
                    <a:pt x="1922" y="204"/>
                    <a:pt x="1971" y="158"/>
                    <a:pt x="1971" y="102"/>
                  </a:cubicBezTo>
                  <a:cubicBezTo>
                    <a:pt x="1971" y="45"/>
                    <a:pt x="1922" y="0"/>
                    <a:pt x="1861" y="0"/>
                  </a:cubicBezTo>
                  <a:close/>
                </a:path>
              </a:pathLst>
            </a:custGeom>
            <a:solidFill>
              <a:srgbClr val="009096"/>
            </a:solidFill>
            <a:ln cap="flat" cmpd="sng" w="19050">
              <a:solidFill>
                <a:schemeClr val="dk1"/>
              </a:solidFill>
              <a:prstDash val="solid"/>
              <a:round/>
              <a:headEnd len="sm" w="sm" type="none"/>
              <a:tailEnd len="sm" w="sm" type="none"/>
            </a:ln>
          </p:spPr>
          <p:txBody>
            <a:bodyPr anchorCtr="1" anchor="ctr" bIns="28425" lIns="90000" spcFirstLastPara="1" rIns="90000" wrap="square" tIns="28425">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060" name="Google Shape;1060;p45"/>
            <p:cNvSpPr/>
            <p:nvPr/>
          </p:nvSpPr>
          <p:spPr>
            <a:xfrm>
              <a:off x="7299000" y="2953440"/>
              <a:ext cx="269280" cy="136440"/>
            </a:xfrm>
            <a:custGeom>
              <a:rect b="b" l="l" r="r" t="t"/>
              <a:pathLst>
                <a:path extrusionOk="0" h="379" w="748">
                  <a:moveTo>
                    <a:pt x="0" y="0"/>
                  </a:moveTo>
                  <a:lnTo>
                    <a:pt x="0" y="5"/>
                  </a:lnTo>
                  <a:cubicBezTo>
                    <a:pt x="0" y="211"/>
                    <a:pt x="168" y="379"/>
                    <a:pt x="374" y="379"/>
                  </a:cubicBezTo>
                  <a:cubicBezTo>
                    <a:pt x="581" y="379"/>
                    <a:pt x="748" y="211"/>
                    <a:pt x="748" y="5"/>
                  </a:cubicBezTo>
                  <a:lnTo>
                    <a:pt x="748" y="0"/>
                  </a:lnTo>
                  <a:lnTo>
                    <a:pt x="0" y="0"/>
                  </a:lnTo>
                  <a:close/>
                </a:path>
              </a:pathLst>
            </a:custGeom>
            <a:solidFill>
              <a:srgbClr val="009096"/>
            </a:solidFill>
            <a:ln cap="flat" cmpd="sng" w="19050">
              <a:solidFill>
                <a:schemeClr val="dk1"/>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4" name="Shape 1064"/>
        <p:cNvGrpSpPr/>
        <p:nvPr/>
      </p:nvGrpSpPr>
      <p:grpSpPr>
        <a:xfrm>
          <a:off x="0" y="0"/>
          <a:ext cx="0" cy="0"/>
          <a:chOff x="0" y="0"/>
          <a:chExt cx="0" cy="0"/>
        </a:xfrm>
      </p:grpSpPr>
      <p:sp>
        <p:nvSpPr>
          <p:cNvPr id="1065" name="Google Shape;1065;p46"/>
          <p:cNvSpPr txBox="1"/>
          <p:nvPr>
            <p:ph type="title"/>
          </p:nvPr>
        </p:nvSpPr>
        <p:spPr>
          <a:xfrm>
            <a:off x="896400" y="941350"/>
            <a:ext cx="73512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Creative Size + Message</a:t>
            </a:r>
            <a:endParaRPr/>
          </a:p>
        </p:txBody>
      </p:sp>
      <p:graphicFrame>
        <p:nvGraphicFramePr>
          <p:cNvPr id="1066" name="Google Shape;1066;p46"/>
          <p:cNvGraphicFramePr/>
          <p:nvPr/>
        </p:nvGraphicFramePr>
        <p:xfrm>
          <a:off x="1653788" y="1721725"/>
          <a:ext cx="3000000" cy="3000000"/>
        </p:xfrm>
        <a:graphic>
          <a:graphicData uri="http://schemas.openxmlformats.org/drawingml/2006/table">
            <a:tbl>
              <a:tblPr>
                <a:noFill/>
                <a:tableStyleId>{BF83940B-6621-466C-BC42-F65520A3A263}</a:tableStyleId>
              </a:tblPr>
              <a:tblGrid>
                <a:gridCol w="817350"/>
                <a:gridCol w="1884825"/>
                <a:gridCol w="764150"/>
                <a:gridCol w="772375"/>
                <a:gridCol w="624900"/>
                <a:gridCol w="972800"/>
              </a:tblGrid>
              <a:tr h="209975">
                <a:tc>
                  <a:txBody>
                    <a:bodyPr/>
                    <a:lstStyle/>
                    <a:p>
                      <a:pPr indent="0" lvl="0" marL="0" rtl="0" algn="ctr">
                        <a:lnSpc>
                          <a:spcPct val="70000"/>
                        </a:lnSpc>
                        <a:spcBef>
                          <a:spcPts val="0"/>
                        </a:spcBef>
                        <a:spcAft>
                          <a:spcPts val="0"/>
                        </a:spcAft>
                        <a:buNone/>
                      </a:pPr>
                      <a:r>
                        <a:rPr b="1" lang="en" sz="1200">
                          <a:solidFill>
                            <a:srgbClr val="FEFEFE"/>
                          </a:solidFill>
                          <a:latin typeface="Lato"/>
                          <a:ea typeface="Lato"/>
                          <a:cs typeface="Lato"/>
                          <a:sym typeface="Lato"/>
                        </a:rPr>
                        <a:t>Size</a:t>
                      </a:r>
                      <a:endParaRPr b="1" sz="1200">
                        <a:solidFill>
                          <a:srgbClr val="FEFEFE"/>
                        </a:solidFill>
                        <a:latin typeface="Lato"/>
                        <a:ea typeface="Lato"/>
                        <a:cs typeface="Lato"/>
                        <a:sym typeface="Lato"/>
                      </a:endParaRPr>
                    </a:p>
                  </a:txBody>
                  <a:tcPr marT="91425" marB="91425" marR="91425" marL="91425">
                    <a:lnR cap="flat" cmpd="sng" w="9525">
                      <a:solidFill>
                        <a:srgbClr val="000000"/>
                      </a:solidFill>
                      <a:prstDash val="solid"/>
                      <a:round/>
                      <a:headEnd len="sm" w="sm" type="none"/>
                      <a:tailEnd len="sm" w="sm" type="none"/>
                    </a:lnR>
                    <a:lnB cap="flat" cmpd="sng" w="9525">
                      <a:solidFill>
                        <a:srgbClr val="000000"/>
                      </a:solidFill>
                      <a:prstDash val="solid"/>
                      <a:round/>
                      <a:headEnd len="sm" w="sm" type="none"/>
                      <a:tailEnd len="sm" w="sm" type="none"/>
                    </a:lnB>
                    <a:solidFill>
                      <a:schemeClr val="lt2"/>
                    </a:solidFill>
                  </a:tcPr>
                </a:tc>
                <a:tc>
                  <a:txBody>
                    <a:bodyPr/>
                    <a:lstStyle/>
                    <a:p>
                      <a:pPr indent="0" lvl="0" marL="0" rtl="0" algn="ctr">
                        <a:lnSpc>
                          <a:spcPct val="70000"/>
                        </a:lnSpc>
                        <a:spcBef>
                          <a:spcPts val="0"/>
                        </a:spcBef>
                        <a:spcAft>
                          <a:spcPts val="0"/>
                        </a:spcAft>
                        <a:buNone/>
                      </a:pPr>
                      <a:r>
                        <a:rPr b="1" lang="en" sz="1200">
                          <a:solidFill>
                            <a:srgbClr val="F2F2F2"/>
                          </a:solidFill>
                          <a:latin typeface="Lato"/>
                          <a:ea typeface="Lato"/>
                          <a:cs typeface="Lato"/>
                          <a:sym typeface="Lato"/>
                        </a:rPr>
                        <a:t>Message</a:t>
                      </a:r>
                      <a:endParaRPr b="1" sz="1200">
                        <a:solidFill>
                          <a:srgbClr val="F2F2F2"/>
                        </a:solidFill>
                        <a:latin typeface="Lato"/>
                        <a:ea typeface="Lato"/>
                        <a:cs typeface="Lato"/>
                        <a:sym typeface="Lato"/>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2"/>
                    </a:solidFill>
                  </a:tcPr>
                </a:tc>
                <a:tc>
                  <a:txBody>
                    <a:bodyPr/>
                    <a:lstStyle/>
                    <a:p>
                      <a:pPr indent="0" lvl="0" marL="0" rtl="0" algn="ctr">
                        <a:lnSpc>
                          <a:spcPct val="70000"/>
                        </a:lnSpc>
                        <a:spcBef>
                          <a:spcPts val="0"/>
                        </a:spcBef>
                        <a:spcAft>
                          <a:spcPts val="0"/>
                        </a:spcAft>
                        <a:buNone/>
                      </a:pPr>
                      <a:r>
                        <a:rPr b="1" lang="en" sz="1200">
                          <a:solidFill>
                            <a:srgbClr val="F2F2F2"/>
                          </a:solidFill>
                          <a:latin typeface="Lato"/>
                          <a:ea typeface="Lato"/>
                          <a:cs typeface="Lato"/>
                          <a:sym typeface="Lato"/>
                        </a:rPr>
                        <a:t>CPA</a:t>
                      </a:r>
                      <a:endParaRPr b="1" sz="1200">
                        <a:solidFill>
                          <a:srgbClr val="F2F2F2"/>
                        </a:solidFill>
                        <a:latin typeface="Lato"/>
                        <a:ea typeface="Lato"/>
                        <a:cs typeface="Lato"/>
                        <a:sym typeface="Lato"/>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2"/>
                    </a:solidFill>
                  </a:tcPr>
                </a:tc>
                <a:tc>
                  <a:txBody>
                    <a:bodyPr/>
                    <a:lstStyle/>
                    <a:p>
                      <a:pPr indent="0" lvl="0" marL="0" rtl="0" algn="ctr">
                        <a:lnSpc>
                          <a:spcPct val="70000"/>
                        </a:lnSpc>
                        <a:spcBef>
                          <a:spcPts val="0"/>
                        </a:spcBef>
                        <a:spcAft>
                          <a:spcPts val="0"/>
                        </a:spcAft>
                        <a:buNone/>
                      </a:pPr>
                      <a:r>
                        <a:rPr b="1" lang="en" sz="1200">
                          <a:solidFill>
                            <a:srgbClr val="F2F2F2"/>
                          </a:solidFill>
                          <a:latin typeface="Lato"/>
                          <a:ea typeface="Lato"/>
                          <a:cs typeface="Lato"/>
                          <a:sym typeface="Lato"/>
                        </a:rPr>
                        <a:t>Vcpm</a:t>
                      </a:r>
                      <a:endParaRPr b="1" sz="1200">
                        <a:solidFill>
                          <a:srgbClr val="F2F2F2"/>
                        </a:solidFill>
                        <a:latin typeface="Lato"/>
                        <a:ea typeface="Lato"/>
                        <a:cs typeface="Lato"/>
                        <a:sym typeface="Lato"/>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2"/>
                    </a:solidFill>
                  </a:tcPr>
                </a:tc>
                <a:tc>
                  <a:txBody>
                    <a:bodyPr/>
                    <a:lstStyle/>
                    <a:p>
                      <a:pPr indent="0" lvl="0" marL="0" rtl="0" algn="ctr">
                        <a:lnSpc>
                          <a:spcPct val="70000"/>
                        </a:lnSpc>
                        <a:spcBef>
                          <a:spcPts val="0"/>
                        </a:spcBef>
                        <a:spcAft>
                          <a:spcPts val="0"/>
                        </a:spcAft>
                        <a:buNone/>
                      </a:pPr>
                      <a:r>
                        <a:rPr b="1" lang="en" sz="1200">
                          <a:solidFill>
                            <a:srgbClr val="F2F2F2"/>
                          </a:solidFill>
                          <a:latin typeface="Lato"/>
                          <a:ea typeface="Lato"/>
                          <a:cs typeface="Lato"/>
                          <a:sym typeface="Lato"/>
                        </a:rPr>
                        <a:t>CTR</a:t>
                      </a:r>
                      <a:endParaRPr b="1" sz="1200">
                        <a:solidFill>
                          <a:srgbClr val="F2F2F2"/>
                        </a:solidFill>
                        <a:latin typeface="Lato"/>
                        <a:ea typeface="Lato"/>
                        <a:cs typeface="Lato"/>
                        <a:sym typeface="Lato"/>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2"/>
                    </a:solidFill>
                  </a:tcPr>
                </a:tc>
                <a:tc>
                  <a:txBody>
                    <a:bodyPr/>
                    <a:lstStyle/>
                    <a:p>
                      <a:pPr indent="0" lvl="0" marL="0" rtl="0" algn="ctr">
                        <a:lnSpc>
                          <a:spcPct val="70000"/>
                        </a:lnSpc>
                        <a:spcBef>
                          <a:spcPts val="0"/>
                        </a:spcBef>
                        <a:spcAft>
                          <a:spcPts val="0"/>
                        </a:spcAft>
                        <a:buNone/>
                      </a:pPr>
                      <a:r>
                        <a:rPr b="1" lang="en" sz="1200">
                          <a:solidFill>
                            <a:srgbClr val="F2F2F2"/>
                          </a:solidFill>
                          <a:latin typeface="Lato"/>
                          <a:ea typeface="Lato"/>
                          <a:cs typeface="Lato"/>
                          <a:sym typeface="Lato"/>
                        </a:rPr>
                        <a:t>Viewability </a:t>
                      </a:r>
                      <a:endParaRPr b="1" sz="1200">
                        <a:solidFill>
                          <a:srgbClr val="F2F2F2"/>
                        </a:solidFill>
                        <a:latin typeface="Lato"/>
                        <a:ea typeface="Lato"/>
                        <a:cs typeface="Lato"/>
                        <a:sym typeface="Lato"/>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2"/>
                    </a:solidFill>
                  </a:tcPr>
                </a:tc>
              </a:tr>
              <a:tr h="231200">
                <a:tc rowSpan="2">
                  <a:txBody>
                    <a:bodyPr/>
                    <a:lstStyle/>
                    <a:p>
                      <a:pPr indent="0" lvl="0" marL="0" rtl="0" algn="ctr">
                        <a:spcBef>
                          <a:spcPts val="0"/>
                        </a:spcBef>
                        <a:spcAft>
                          <a:spcPts val="0"/>
                        </a:spcAft>
                        <a:buNone/>
                      </a:pPr>
                      <a:r>
                        <a:rPr b="1" lang="en" sz="1200">
                          <a:latin typeface="Lato"/>
                          <a:ea typeface="Lato"/>
                          <a:cs typeface="Lato"/>
                          <a:sym typeface="Lato"/>
                        </a:rPr>
                        <a:t>320x50</a:t>
                      </a:r>
                      <a:endParaRPr b="1" sz="1200">
                        <a:latin typeface="Lato"/>
                        <a:ea typeface="Lato"/>
                        <a:cs typeface="Lato"/>
                        <a:sym typeface="Lato"/>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n" sz="1200">
                          <a:latin typeface="Lato"/>
                          <a:ea typeface="Lato"/>
                          <a:cs typeface="Lato"/>
                          <a:sym typeface="Lato"/>
                        </a:rPr>
                        <a:t>10% Discount - Ends 6/1</a:t>
                      </a:r>
                      <a:endParaRPr b="1" sz="1200">
                        <a:latin typeface="Lato"/>
                        <a:ea typeface="Lato"/>
                        <a:cs typeface="Lato"/>
                        <a:sym typeface="Lato"/>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92D050"/>
                    </a:solidFill>
                  </a:tcPr>
                </a:tc>
                <a:tc>
                  <a:txBody>
                    <a:bodyPr/>
                    <a:lstStyle/>
                    <a:p>
                      <a:pPr indent="0" lvl="0" marL="0" rtl="0" algn="ctr">
                        <a:spcBef>
                          <a:spcPts val="0"/>
                        </a:spcBef>
                        <a:spcAft>
                          <a:spcPts val="0"/>
                        </a:spcAft>
                        <a:buNone/>
                      </a:pPr>
                      <a:r>
                        <a:rPr b="1" lang="en" sz="1200">
                          <a:latin typeface="Lato"/>
                          <a:ea typeface="Lato"/>
                          <a:cs typeface="Lato"/>
                          <a:sym typeface="Lato"/>
                        </a:rPr>
                        <a:t>$252.17</a:t>
                      </a:r>
                      <a:endParaRPr b="1" sz="1200">
                        <a:latin typeface="Lato"/>
                        <a:ea typeface="Lato"/>
                        <a:cs typeface="Lato"/>
                        <a:sym typeface="Lato"/>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92D050"/>
                    </a:solidFill>
                  </a:tcPr>
                </a:tc>
                <a:tc>
                  <a:txBody>
                    <a:bodyPr/>
                    <a:lstStyle/>
                    <a:p>
                      <a:pPr indent="0" lvl="0" marL="0" rtl="0" algn="ctr">
                        <a:spcBef>
                          <a:spcPts val="0"/>
                        </a:spcBef>
                        <a:spcAft>
                          <a:spcPts val="0"/>
                        </a:spcAft>
                        <a:buNone/>
                      </a:pPr>
                      <a:r>
                        <a:rPr b="1" lang="en" sz="1200">
                          <a:latin typeface="Lato"/>
                          <a:ea typeface="Lato"/>
                          <a:cs typeface="Lato"/>
                          <a:sym typeface="Lato"/>
                        </a:rPr>
                        <a:t>$34.65</a:t>
                      </a:r>
                      <a:endParaRPr b="1" sz="1200">
                        <a:latin typeface="Lato"/>
                        <a:ea typeface="Lato"/>
                        <a:cs typeface="Lato"/>
                        <a:sym typeface="Lato"/>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92D050"/>
                    </a:solidFill>
                  </a:tcPr>
                </a:tc>
                <a:tc>
                  <a:txBody>
                    <a:bodyPr/>
                    <a:lstStyle/>
                    <a:p>
                      <a:pPr indent="0" lvl="0" marL="0" rtl="0" algn="ctr">
                        <a:spcBef>
                          <a:spcPts val="0"/>
                        </a:spcBef>
                        <a:spcAft>
                          <a:spcPts val="0"/>
                        </a:spcAft>
                        <a:buNone/>
                      </a:pPr>
                      <a:r>
                        <a:rPr b="1" lang="en" sz="1200">
                          <a:latin typeface="Lato"/>
                          <a:ea typeface="Lato"/>
                          <a:cs typeface="Lato"/>
                          <a:sym typeface="Lato"/>
                        </a:rPr>
                        <a:t>0.20%</a:t>
                      </a:r>
                      <a:endParaRPr b="1" sz="1200">
                        <a:latin typeface="Lato"/>
                        <a:ea typeface="Lato"/>
                        <a:cs typeface="Lato"/>
                        <a:sym typeface="Lato"/>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92D050"/>
                    </a:solidFill>
                  </a:tcPr>
                </a:tc>
                <a:tc>
                  <a:txBody>
                    <a:bodyPr/>
                    <a:lstStyle/>
                    <a:p>
                      <a:pPr indent="0" lvl="0" marL="0" rtl="0" algn="ctr">
                        <a:spcBef>
                          <a:spcPts val="0"/>
                        </a:spcBef>
                        <a:spcAft>
                          <a:spcPts val="0"/>
                        </a:spcAft>
                        <a:buNone/>
                      </a:pPr>
                      <a:r>
                        <a:rPr b="1" lang="en" sz="1200">
                          <a:latin typeface="Lato"/>
                          <a:ea typeface="Lato"/>
                          <a:cs typeface="Lato"/>
                          <a:sym typeface="Lato"/>
                        </a:rPr>
                        <a:t>62.49%</a:t>
                      </a:r>
                      <a:endParaRPr b="1" sz="1200">
                        <a:latin typeface="Lato"/>
                        <a:ea typeface="Lato"/>
                        <a:cs typeface="Lato"/>
                        <a:sym typeface="Lato"/>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92D050"/>
                    </a:solidFill>
                  </a:tcPr>
                </a:tc>
              </a:tr>
              <a:tr h="231950">
                <a:tc vMerge="1"/>
                <a:tc>
                  <a:txBody>
                    <a:bodyPr/>
                    <a:lstStyle/>
                    <a:p>
                      <a:pPr indent="0" lvl="0" marL="0" rtl="0" algn="ctr">
                        <a:spcBef>
                          <a:spcPts val="0"/>
                        </a:spcBef>
                        <a:spcAft>
                          <a:spcPts val="0"/>
                        </a:spcAft>
                        <a:buNone/>
                      </a:pPr>
                      <a:r>
                        <a:rPr b="1" lang="en" sz="1200">
                          <a:latin typeface="Lato"/>
                          <a:ea typeface="Lato"/>
                          <a:cs typeface="Lato"/>
                          <a:sym typeface="Lato"/>
                        </a:rPr>
                        <a:t>Sign up Now - 10% Off</a:t>
                      </a:r>
                      <a:endParaRPr b="1" sz="1200">
                        <a:latin typeface="Lato"/>
                        <a:ea typeface="Lato"/>
                        <a:cs typeface="Lato"/>
                        <a:sym typeface="Lato"/>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FF0000"/>
                    </a:solidFill>
                  </a:tcPr>
                </a:tc>
                <a:tc>
                  <a:txBody>
                    <a:bodyPr/>
                    <a:lstStyle/>
                    <a:p>
                      <a:pPr indent="0" lvl="0" marL="0" rtl="0" algn="ctr">
                        <a:spcBef>
                          <a:spcPts val="0"/>
                        </a:spcBef>
                        <a:spcAft>
                          <a:spcPts val="0"/>
                        </a:spcAft>
                        <a:buNone/>
                      </a:pPr>
                      <a:r>
                        <a:rPr b="1" lang="en" sz="1200">
                          <a:latin typeface="Lato"/>
                          <a:ea typeface="Lato"/>
                          <a:cs typeface="Lato"/>
                          <a:sym typeface="Lato"/>
                        </a:rPr>
                        <a:t>$459.54</a:t>
                      </a:r>
                      <a:endParaRPr b="1" sz="1200">
                        <a:latin typeface="Lato"/>
                        <a:ea typeface="Lato"/>
                        <a:cs typeface="Lato"/>
                        <a:sym typeface="Lato"/>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FF0000"/>
                    </a:solidFill>
                  </a:tcPr>
                </a:tc>
                <a:tc>
                  <a:txBody>
                    <a:bodyPr/>
                    <a:lstStyle/>
                    <a:p>
                      <a:pPr indent="0" lvl="0" marL="0" rtl="0" algn="ctr">
                        <a:spcBef>
                          <a:spcPts val="0"/>
                        </a:spcBef>
                        <a:spcAft>
                          <a:spcPts val="0"/>
                        </a:spcAft>
                        <a:buNone/>
                      </a:pPr>
                      <a:r>
                        <a:rPr b="1" lang="en" sz="1200">
                          <a:latin typeface="Lato"/>
                          <a:ea typeface="Lato"/>
                          <a:cs typeface="Lato"/>
                          <a:sym typeface="Lato"/>
                        </a:rPr>
                        <a:t>$95.01</a:t>
                      </a:r>
                      <a:endParaRPr b="1" sz="1200">
                        <a:latin typeface="Lato"/>
                        <a:ea typeface="Lato"/>
                        <a:cs typeface="Lato"/>
                        <a:sym typeface="Lato"/>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FF0000"/>
                    </a:solidFill>
                  </a:tcPr>
                </a:tc>
                <a:tc>
                  <a:txBody>
                    <a:bodyPr/>
                    <a:lstStyle/>
                    <a:p>
                      <a:pPr indent="0" lvl="0" marL="0" rtl="0" algn="ctr">
                        <a:spcBef>
                          <a:spcPts val="0"/>
                        </a:spcBef>
                        <a:spcAft>
                          <a:spcPts val="0"/>
                        </a:spcAft>
                        <a:buNone/>
                      </a:pPr>
                      <a:r>
                        <a:rPr b="1" lang="en" sz="1200">
                          <a:latin typeface="Lato"/>
                          <a:ea typeface="Lato"/>
                          <a:cs typeface="Lato"/>
                          <a:sym typeface="Lato"/>
                        </a:rPr>
                        <a:t>0.28%</a:t>
                      </a:r>
                      <a:endParaRPr b="1" sz="1200">
                        <a:latin typeface="Lato"/>
                        <a:ea typeface="Lato"/>
                        <a:cs typeface="Lato"/>
                        <a:sym typeface="Lato"/>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FF0000"/>
                    </a:solidFill>
                  </a:tcPr>
                </a:tc>
                <a:tc>
                  <a:txBody>
                    <a:bodyPr/>
                    <a:lstStyle/>
                    <a:p>
                      <a:pPr indent="0" lvl="0" marL="0" rtl="0" algn="ctr">
                        <a:spcBef>
                          <a:spcPts val="0"/>
                        </a:spcBef>
                        <a:spcAft>
                          <a:spcPts val="0"/>
                        </a:spcAft>
                        <a:buNone/>
                      </a:pPr>
                      <a:r>
                        <a:rPr b="1" lang="en" sz="1200">
                          <a:latin typeface="Lato"/>
                          <a:ea typeface="Lato"/>
                          <a:cs typeface="Lato"/>
                          <a:sym typeface="Lato"/>
                        </a:rPr>
                        <a:t>57.85%</a:t>
                      </a:r>
                      <a:endParaRPr b="1" sz="1200">
                        <a:latin typeface="Lato"/>
                        <a:ea typeface="Lato"/>
                        <a:cs typeface="Lato"/>
                        <a:sym typeface="Lato"/>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FF0000"/>
                    </a:solidFill>
                  </a:tcPr>
                </a:tc>
              </a:tr>
              <a:tr h="209225">
                <a:tc rowSpan="2">
                  <a:txBody>
                    <a:bodyPr/>
                    <a:lstStyle/>
                    <a:p>
                      <a:pPr indent="0" lvl="0" marL="0" rtl="0" algn="ctr">
                        <a:spcBef>
                          <a:spcPts val="0"/>
                        </a:spcBef>
                        <a:spcAft>
                          <a:spcPts val="0"/>
                        </a:spcAft>
                        <a:buNone/>
                      </a:pPr>
                      <a:r>
                        <a:rPr b="1" lang="en" sz="1200">
                          <a:latin typeface="Lato"/>
                          <a:ea typeface="Lato"/>
                          <a:cs typeface="Lato"/>
                          <a:sym typeface="Lato"/>
                        </a:rPr>
                        <a:t>300x50</a:t>
                      </a:r>
                      <a:endParaRPr b="1" sz="1200">
                        <a:latin typeface="Lato"/>
                        <a:ea typeface="Lato"/>
                        <a:cs typeface="Lato"/>
                        <a:sym typeface="Lato"/>
                      </a:endParaRPr>
                    </a:p>
                  </a:txBody>
                  <a:tcPr marT="91425" marB="91425" marR="91425" marL="91425"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D9D9D9"/>
                    </a:solidFill>
                  </a:tcPr>
                </a:tc>
                <a:tc>
                  <a:txBody>
                    <a:bodyPr/>
                    <a:lstStyle/>
                    <a:p>
                      <a:pPr indent="0" lvl="0" marL="0" rtl="0" algn="ctr">
                        <a:spcBef>
                          <a:spcPts val="0"/>
                        </a:spcBef>
                        <a:spcAft>
                          <a:spcPts val="0"/>
                        </a:spcAft>
                        <a:buNone/>
                      </a:pPr>
                      <a:r>
                        <a:rPr b="1" lang="en" sz="1200">
                          <a:latin typeface="Lato"/>
                          <a:ea typeface="Lato"/>
                          <a:cs typeface="Lato"/>
                          <a:sym typeface="Lato"/>
                        </a:rPr>
                        <a:t>Sign up Now - 10% Off</a:t>
                      </a:r>
                      <a:endParaRPr b="1" sz="1200">
                        <a:latin typeface="Lato"/>
                        <a:ea typeface="Lato"/>
                        <a:cs typeface="Lato"/>
                        <a:sym typeface="Lato"/>
                      </a:endParaRPr>
                    </a:p>
                  </a:txBody>
                  <a:tcPr marT="91425" marB="91425" marR="91425" marL="91425"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92D050"/>
                    </a:solidFill>
                  </a:tcPr>
                </a:tc>
                <a:tc>
                  <a:txBody>
                    <a:bodyPr/>
                    <a:lstStyle/>
                    <a:p>
                      <a:pPr indent="0" lvl="0" marL="0" rtl="0" algn="ctr">
                        <a:spcBef>
                          <a:spcPts val="0"/>
                        </a:spcBef>
                        <a:spcAft>
                          <a:spcPts val="0"/>
                        </a:spcAft>
                        <a:buNone/>
                      </a:pPr>
                      <a:r>
                        <a:rPr b="1" lang="en" sz="1200">
                          <a:latin typeface="Lato"/>
                          <a:ea typeface="Lato"/>
                          <a:cs typeface="Lato"/>
                          <a:sym typeface="Lato"/>
                        </a:rPr>
                        <a:t>$329.79</a:t>
                      </a:r>
                      <a:endParaRPr b="1" sz="1200">
                        <a:latin typeface="Lato"/>
                        <a:ea typeface="Lato"/>
                        <a:cs typeface="Lato"/>
                        <a:sym typeface="Lato"/>
                      </a:endParaRPr>
                    </a:p>
                  </a:txBody>
                  <a:tcPr marT="91425" marB="91425" marR="91425" marL="91425"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92D050"/>
                    </a:solidFill>
                  </a:tcPr>
                </a:tc>
                <a:tc>
                  <a:txBody>
                    <a:bodyPr/>
                    <a:lstStyle/>
                    <a:p>
                      <a:pPr indent="0" lvl="0" marL="0" rtl="0" algn="ctr">
                        <a:spcBef>
                          <a:spcPts val="0"/>
                        </a:spcBef>
                        <a:spcAft>
                          <a:spcPts val="0"/>
                        </a:spcAft>
                        <a:buNone/>
                      </a:pPr>
                      <a:r>
                        <a:rPr b="1" lang="en" sz="1200">
                          <a:latin typeface="Lato"/>
                          <a:ea typeface="Lato"/>
                          <a:cs typeface="Lato"/>
                          <a:sym typeface="Lato"/>
                        </a:rPr>
                        <a:t>$46.48</a:t>
                      </a:r>
                      <a:endParaRPr b="1" sz="1200">
                        <a:latin typeface="Lato"/>
                        <a:ea typeface="Lato"/>
                        <a:cs typeface="Lato"/>
                        <a:sym typeface="Lato"/>
                      </a:endParaRPr>
                    </a:p>
                  </a:txBody>
                  <a:tcPr marT="91425" marB="91425" marR="91425" marL="91425"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92D050"/>
                    </a:solidFill>
                  </a:tcPr>
                </a:tc>
                <a:tc>
                  <a:txBody>
                    <a:bodyPr/>
                    <a:lstStyle/>
                    <a:p>
                      <a:pPr indent="0" lvl="0" marL="0" rtl="0" algn="ctr">
                        <a:spcBef>
                          <a:spcPts val="0"/>
                        </a:spcBef>
                        <a:spcAft>
                          <a:spcPts val="0"/>
                        </a:spcAft>
                        <a:buNone/>
                      </a:pPr>
                      <a:r>
                        <a:rPr b="1" lang="en" sz="1200">
                          <a:latin typeface="Lato"/>
                          <a:ea typeface="Lato"/>
                          <a:cs typeface="Lato"/>
                          <a:sym typeface="Lato"/>
                        </a:rPr>
                        <a:t>0.34%</a:t>
                      </a:r>
                      <a:endParaRPr b="1" sz="1200">
                        <a:latin typeface="Lato"/>
                        <a:ea typeface="Lato"/>
                        <a:cs typeface="Lato"/>
                        <a:sym typeface="Lato"/>
                      </a:endParaRPr>
                    </a:p>
                  </a:txBody>
                  <a:tcPr marT="91425" marB="91425" marR="91425" marL="91425"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92D050"/>
                    </a:solidFill>
                  </a:tcPr>
                </a:tc>
                <a:tc>
                  <a:txBody>
                    <a:bodyPr/>
                    <a:lstStyle/>
                    <a:p>
                      <a:pPr indent="0" lvl="0" marL="0" rtl="0" algn="ctr">
                        <a:spcBef>
                          <a:spcPts val="0"/>
                        </a:spcBef>
                        <a:spcAft>
                          <a:spcPts val="0"/>
                        </a:spcAft>
                        <a:buNone/>
                      </a:pPr>
                      <a:r>
                        <a:rPr b="1" lang="en" sz="1200">
                          <a:latin typeface="Lato"/>
                          <a:ea typeface="Lato"/>
                          <a:cs typeface="Lato"/>
                          <a:sym typeface="Lato"/>
                        </a:rPr>
                        <a:t>61.04%</a:t>
                      </a:r>
                      <a:endParaRPr b="1" sz="1200">
                        <a:latin typeface="Lato"/>
                        <a:ea typeface="Lato"/>
                        <a:cs typeface="Lato"/>
                        <a:sym typeface="Lato"/>
                      </a:endParaRPr>
                    </a:p>
                  </a:txBody>
                  <a:tcPr marT="91425" marB="91425" marR="91425" marL="91425"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92D050"/>
                    </a:solidFill>
                  </a:tcPr>
                </a:tc>
              </a:tr>
              <a:tr h="304475">
                <a:tc vMerge="1"/>
                <a:tc>
                  <a:txBody>
                    <a:bodyPr/>
                    <a:lstStyle/>
                    <a:p>
                      <a:pPr indent="0" lvl="0" marL="0" rtl="0" algn="ctr">
                        <a:spcBef>
                          <a:spcPts val="0"/>
                        </a:spcBef>
                        <a:spcAft>
                          <a:spcPts val="0"/>
                        </a:spcAft>
                        <a:buNone/>
                      </a:pPr>
                      <a:r>
                        <a:rPr b="1" lang="en" sz="1200">
                          <a:latin typeface="Lato"/>
                          <a:ea typeface="Lato"/>
                          <a:cs typeface="Lato"/>
                          <a:sym typeface="Lato"/>
                        </a:rPr>
                        <a:t>Subscribe Today - 10% </a:t>
                      </a:r>
                      <a:endParaRPr b="1" sz="1200">
                        <a:latin typeface="Lato"/>
                        <a:ea typeface="Lato"/>
                        <a:cs typeface="Lato"/>
                        <a:sym typeface="Lato"/>
                      </a:endParaRPr>
                    </a:p>
                  </a:txBody>
                  <a:tcPr marT="91425" marB="91425" marR="91425" marL="91425"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FF0000"/>
                    </a:solidFill>
                  </a:tcPr>
                </a:tc>
                <a:tc>
                  <a:txBody>
                    <a:bodyPr/>
                    <a:lstStyle/>
                    <a:p>
                      <a:pPr indent="0" lvl="0" marL="0" rtl="0" algn="ctr">
                        <a:spcBef>
                          <a:spcPts val="0"/>
                        </a:spcBef>
                        <a:spcAft>
                          <a:spcPts val="0"/>
                        </a:spcAft>
                        <a:buNone/>
                      </a:pPr>
                      <a:r>
                        <a:rPr b="1" lang="en" sz="1200">
                          <a:latin typeface="Lato"/>
                          <a:ea typeface="Lato"/>
                          <a:cs typeface="Lato"/>
                          <a:sym typeface="Lato"/>
                        </a:rPr>
                        <a:t>$468.33</a:t>
                      </a:r>
                      <a:endParaRPr b="1" sz="1200">
                        <a:latin typeface="Lato"/>
                        <a:ea typeface="Lato"/>
                        <a:cs typeface="Lato"/>
                        <a:sym typeface="Lato"/>
                      </a:endParaRPr>
                    </a:p>
                  </a:txBody>
                  <a:tcPr marT="91425" marB="91425" marR="91425" marL="91425"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FF0000"/>
                    </a:solidFill>
                  </a:tcPr>
                </a:tc>
                <a:tc>
                  <a:txBody>
                    <a:bodyPr/>
                    <a:lstStyle/>
                    <a:p>
                      <a:pPr indent="0" lvl="0" marL="0" rtl="0" algn="ctr">
                        <a:spcBef>
                          <a:spcPts val="0"/>
                        </a:spcBef>
                        <a:spcAft>
                          <a:spcPts val="0"/>
                        </a:spcAft>
                        <a:buNone/>
                      </a:pPr>
                      <a:r>
                        <a:rPr b="1" lang="en" sz="1200">
                          <a:latin typeface="Lato"/>
                          <a:ea typeface="Lato"/>
                          <a:cs typeface="Lato"/>
                          <a:sym typeface="Lato"/>
                        </a:rPr>
                        <a:t>$223.10</a:t>
                      </a:r>
                      <a:endParaRPr b="1" sz="1200">
                        <a:latin typeface="Lato"/>
                        <a:ea typeface="Lato"/>
                        <a:cs typeface="Lato"/>
                        <a:sym typeface="Lato"/>
                      </a:endParaRPr>
                    </a:p>
                  </a:txBody>
                  <a:tcPr marT="91425" marB="91425" marR="91425" marL="91425"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FF0000"/>
                    </a:solidFill>
                  </a:tcPr>
                </a:tc>
                <a:tc>
                  <a:txBody>
                    <a:bodyPr/>
                    <a:lstStyle/>
                    <a:p>
                      <a:pPr indent="0" lvl="0" marL="0" rtl="0" algn="ctr">
                        <a:spcBef>
                          <a:spcPts val="0"/>
                        </a:spcBef>
                        <a:spcAft>
                          <a:spcPts val="0"/>
                        </a:spcAft>
                        <a:buNone/>
                      </a:pPr>
                      <a:r>
                        <a:rPr b="1" lang="en" sz="1200">
                          <a:latin typeface="Lato"/>
                          <a:ea typeface="Lato"/>
                          <a:cs typeface="Lato"/>
                          <a:sym typeface="Lato"/>
                        </a:rPr>
                        <a:t>0.27%</a:t>
                      </a:r>
                      <a:endParaRPr b="1" sz="1200">
                        <a:latin typeface="Lato"/>
                        <a:ea typeface="Lato"/>
                        <a:cs typeface="Lato"/>
                        <a:sym typeface="Lato"/>
                      </a:endParaRPr>
                    </a:p>
                  </a:txBody>
                  <a:tcPr marT="91425" marB="91425" marR="91425" marL="91425"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FF0000"/>
                    </a:solidFill>
                  </a:tcPr>
                </a:tc>
                <a:tc>
                  <a:txBody>
                    <a:bodyPr/>
                    <a:lstStyle/>
                    <a:p>
                      <a:pPr indent="0" lvl="0" marL="0" rtl="0" algn="ctr">
                        <a:spcBef>
                          <a:spcPts val="0"/>
                        </a:spcBef>
                        <a:spcAft>
                          <a:spcPts val="0"/>
                        </a:spcAft>
                        <a:buNone/>
                      </a:pPr>
                      <a:r>
                        <a:rPr b="1" lang="en" sz="1200">
                          <a:latin typeface="Lato"/>
                          <a:ea typeface="Lato"/>
                          <a:cs typeface="Lato"/>
                          <a:sym typeface="Lato"/>
                        </a:rPr>
                        <a:t>41.77%</a:t>
                      </a:r>
                      <a:endParaRPr b="1" sz="1200">
                        <a:latin typeface="Lato"/>
                        <a:ea typeface="Lato"/>
                        <a:cs typeface="Lato"/>
                        <a:sym typeface="Lato"/>
                      </a:endParaRPr>
                    </a:p>
                  </a:txBody>
                  <a:tcPr marT="91425" marB="91425" marR="91425" marL="91425"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FF0000"/>
                    </a:solidFill>
                  </a:tcPr>
                </a:tc>
              </a:tr>
              <a:tr h="260550">
                <a:tc rowSpan="2">
                  <a:txBody>
                    <a:bodyPr/>
                    <a:lstStyle/>
                    <a:p>
                      <a:pPr indent="0" lvl="0" marL="0" rtl="0" algn="ctr">
                        <a:spcBef>
                          <a:spcPts val="0"/>
                        </a:spcBef>
                        <a:spcAft>
                          <a:spcPts val="0"/>
                        </a:spcAft>
                        <a:buNone/>
                      </a:pPr>
                      <a:r>
                        <a:rPr b="1" lang="en" sz="1200">
                          <a:latin typeface="Lato"/>
                          <a:ea typeface="Lato"/>
                          <a:cs typeface="Lato"/>
                          <a:sym typeface="Lato"/>
                        </a:rPr>
                        <a:t>300x250</a:t>
                      </a:r>
                      <a:endParaRPr b="1" sz="1200">
                        <a:latin typeface="Lato"/>
                        <a:ea typeface="Lato"/>
                        <a:cs typeface="Lato"/>
                        <a:sym typeface="Lato"/>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n" sz="1200">
                          <a:latin typeface="Lato"/>
                          <a:ea typeface="Lato"/>
                          <a:cs typeface="Lato"/>
                          <a:sym typeface="Lato"/>
                        </a:rPr>
                        <a:t>Sign up Today - 10% Off</a:t>
                      </a:r>
                      <a:endParaRPr b="1" sz="1200">
                        <a:latin typeface="Lato"/>
                        <a:ea typeface="Lato"/>
                        <a:cs typeface="Lato"/>
                        <a:sym typeface="Lato"/>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92D050"/>
                    </a:solidFill>
                  </a:tcPr>
                </a:tc>
                <a:tc>
                  <a:txBody>
                    <a:bodyPr/>
                    <a:lstStyle/>
                    <a:p>
                      <a:pPr indent="0" lvl="0" marL="0" rtl="0" algn="ctr">
                        <a:spcBef>
                          <a:spcPts val="0"/>
                        </a:spcBef>
                        <a:spcAft>
                          <a:spcPts val="0"/>
                        </a:spcAft>
                        <a:buNone/>
                      </a:pPr>
                      <a:r>
                        <a:rPr b="1" lang="en" sz="1200">
                          <a:latin typeface="Lato"/>
                          <a:ea typeface="Lato"/>
                          <a:cs typeface="Lato"/>
                          <a:sym typeface="Lato"/>
                        </a:rPr>
                        <a:t>$348.65</a:t>
                      </a:r>
                      <a:endParaRPr b="1" sz="1200">
                        <a:latin typeface="Lato"/>
                        <a:ea typeface="Lato"/>
                        <a:cs typeface="Lato"/>
                        <a:sym typeface="Lato"/>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92D050"/>
                    </a:solidFill>
                  </a:tcPr>
                </a:tc>
                <a:tc>
                  <a:txBody>
                    <a:bodyPr/>
                    <a:lstStyle/>
                    <a:p>
                      <a:pPr indent="0" lvl="0" marL="0" rtl="0" algn="ctr">
                        <a:spcBef>
                          <a:spcPts val="0"/>
                        </a:spcBef>
                        <a:spcAft>
                          <a:spcPts val="0"/>
                        </a:spcAft>
                        <a:buNone/>
                      </a:pPr>
                      <a:r>
                        <a:rPr b="1" lang="en" sz="1200">
                          <a:latin typeface="Lato"/>
                          <a:ea typeface="Lato"/>
                          <a:cs typeface="Lato"/>
                          <a:sym typeface="Lato"/>
                        </a:rPr>
                        <a:t>$62.96</a:t>
                      </a:r>
                      <a:endParaRPr b="1" sz="1200">
                        <a:latin typeface="Lato"/>
                        <a:ea typeface="Lato"/>
                        <a:cs typeface="Lato"/>
                        <a:sym typeface="Lato"/>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92D050"/>
                    </a:solidFill>
                  </a:tcPr>
                </a:tc>
                <a:tc>
                  <a:txBody>
                    <a:bodyPr/>
                    <a:lstStyle/>
                    <a:p>
                      <a:pPr indent="0" lvl="0" marL="0" rtl="0" algn="ctr">
                        <a:spcBef>
                          <a:spcPts val="0"/>
                        </a:spcBef>
                        <a:spcAft>
                          <a:spcPts val="0"/>
                        </a:spcAft>
                        <a:buNone/>
                      </a:pPr>
                      <a:r>
                        <a:rPr b="1" lang="en" sz="1200">
                          <a:latin typeface="Lato"/>
                          <a:ea typeface="Lato"/>
                          <a:cs typeface="Lato"/>
                          <a:sym typeface="Lato"/>
                        </a:rPr>
                        <a:t>0.29%</a:t>
                      </a:r>
                      <a:endParaRPr b="1" sz="1200">
                        <a:latin typeface="Lato"/>
                        <a:ea typeface="Lato"/>
                        <a:cs typeface="Lato"/>
                        <a:sym typeface="Lato"/>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92D050"/>
                    </a:solidFill>
                  </a:tcPr>
                </a:tc>
                <a:tc>
                  <a:txBody>
                    <a:bodyPr/>
                    <a:lstStyle/>
                    <a:p>
                      <a:pPr indent="0" lvl="0" marL="0" rtl="0" algn="ctr">
                        <a:spcBef>
                          <a:spcPts val="0"/>
                        </a:spcBef>
                        <a:spcAft>
                          <a:spcPts val="0"/>
                        </a:spcAft>
                        <a:buNone/>
                      </a:pPr>
                      <a:r>
                        <a:rPr b="1" lang="en" sz="1200">
                          <a:latin typeface="Lato"/>
                          <a:ea typeface="Lato"/>
                          <a:cs typeface="Lato"/>
                          <a:sym typeface="Lato"/>
                        </a:rPr>
                        <a:t>58.78%</a:t>
                      </a:r>
                      <a:endParaRPr b="1" sz="1200">
                        <a:latin typeface="Lato"/>
                        <a:ea typeface="Lato"/>
                        <a:cs typeface="Lato"/>
                        <a:sym typeface="Lato"/>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92D050"/>
                    </a:solidFill>
                  </a:tcPr>
                </a:tc>
              </a:tr>
              <a:tr h="253175">
                <a:tc vMerge="1"/>
                <a:tc>
                  <a:txBody>
                    <a:bodyPr/>
                    <a:lstStyle/>
                    <a:p>
                      <a:pPr indent="0" lvl="0" marL="0" rtl="0" algn="ctr">
                        <a:spcBef>
                          <a:spcPts val="0"/>
                        </a:spcBef>
                        <a:spcAft>
                          <a:spcPts val="0"/>
                        </a:spcAft>
                        <a:buNone/>
                      </a:pPr>
                      <a:r>
                        <a:rPr b="1" lang="en" sz="1200">
                          <a:latin typeface="Lato"/>
                          <a:ea typeface="Lato"/>
                          <a:cs typeface="Lato"/>
                          <a:sym typeface="Lato"/>
                        </a:rPr>
                        <a:t>10% Discount - Ends 6/1</a:t>
                      </a:r>
                      <a:endParaRPr b="1" sz="1200">
                        <a:latin typeface="Lato"/>
                        <a:ea typeface="Lato"/>
                        <a:cs typeface="Lato"/>
                        <a:sym typeface="Lato"/>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0000"/>
                    </a:solidFill>
                  </a:tcPr>
                </a:tc>
                <a:tc>
                  <a:txBody>
                    <a:bodyPr/>
                    <a:lstStyle/>
                    <a:p>
                      <a:pPr indent="0" lvl="0" marL="0" rtl="0" algn="ctr">
                        <a:spcBef>
                          <a:spcPts val="0"/>
                        </a:spcBef>
                        <a:spcAft>
                          <a:spcPts val="0"/>
                        </a:spcAft>
                        <a:buNone/>
                      </a:pPr>
                      <a:r>
                        <a:rPr b="1" lang="en" sz="1200">
                          <a:latin typeface="Lato"/>
                          <a:ea typeface="Lato"/>
                          <a:cs typeface="Lato"/>
                          <a:sym typeface="Lato"/>
                        </a:rPr>
                        <a:t>$339.36</a:t>
                      </a:r>
                      <a:endParaRPr b="1" sz="1200">
                        <a:latin typeface="Lato"/>
                        <a:ea typeface="Lato"/>
                        <a:cs typeface="Lato"/>
                        <a:sym typeface="Lato"/>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0000"/>
                    </a:solidFill>
                  </a:tcPr>
                </a:tc>
                <a:tc>
                  <a:txBody>
                    <a:bodyPr/>
                    <a:lstStyle/>
                    <a:p>
                      <a:pPr indent="0" lvl="0" marL="0" rtl="0" algn="ctr">
                        <a:spcBef>
                          <a:spcPts val="0"/>
                        </a:spcBef>
                        <a:spcAft>
                          <a:spcPts val="0"/>
                        </a:spcAft>
                        <a:buNone/>
                      </a:pPr>
                      <a:r>
                        <a:rPr b="1" lang="en" sz="1200">
                          <a:latin typeface="Lato"/>
                          <a:ea typeface="Lato"/>
                          <a:cs typeface="Lato"/>
                          <a:sym typeface="Lato"/>
                        </a:rPr>
                        <a:t>$79.80</a:t>
                      </a:r>
                      <a:endParaRPr b="1" sz="1200">
                        <a:latin typeface="Lato"/>
                        <a:ea typeface="Lato"/>
                        <a:cs typeface="Lato"/>
                        <a:sym typeface="Lato"/>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0000"/>
                    </a:solidFill>
                  </a:tcPr>
                </a:tc>
                <a:tc>
                  <a:txBody>
                    <a:bodyPr/>
                    <a:lstStyle/>
                    <a:p>
                      <a:pPr indent="0" lvl="0" marL="0" rtl="0" algn="ctr">
                        <a:spcBef>
                          <a:spcPts val="0"/>
                        </a:spcBef>
                        <a:spcAft>
                          <a:spcPts val="0"/>
                        </a:spcAft>
                        <a:buNone/>
                      </a:pPr>
                      <a:r>
                        <a:rPr b="1" lang="en" sz="1200">
                          <a:latin typeface="Lato"/>
                          <a:ea typeface="Lato"/>
                          <a:cs typeface="Lato"/>
                          <a:sym typeface="Lato"/>
                        </a:rPr>
                        <a:t>0.28%</a:t>
                      </a:r>
                      <a:endParaRPr b="1" sz="1200">
                        <a:latin typeface="Lato"/>
                        <a:ea typeface="Lato"/>
                        <a:cs typeface="Lato"/>
                        <a:sym typeface="Lato"/>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0000"/>
                    </a:solidFill>
                  </a:tcPr>
                </a:tc>
                <a:tc>
                  <a:txBody>
                    <a:bodyPr/>
                    <a:lstStyle/>
                    <a:p>
                      <a:pPr indent="0" lvl="0" marL="0" rtl="0" algn="ctr">
                        <a:spcBef>
                          <a:spcPts val="0"/>
                        </a:spcBef>
                        <a:spcAft>
                          <a:spcPts val="0"/>
                        </a:spcAft>
                        <a:buNone/>
                      </a:pPr>
                      <a:r>
                        <a:rPr b="1" lang="en" sz="1200">
                          <a:latin typeface="Lato"/>
                          <a:ea typeface="Lato"/>
                          <a:cs typeface="Lato"/>
                          <a:sym typeface="Lato"/>
                        </a:rPr>
                        <a:t>52.65%</a:t>
                      </a:r>
                      <a:endParaRPr b="1" sz="1200">
                        <a:latin typeface="Lato"/>
                        <a:ea typeface="Lato"/>
                        <a:cs typeface="Lato"/>
                        <a:sym typeface="Lato"/>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0000"/>
                    </a:solidFill>
                  </a:tcPr>
                </a:tc>
              </a:tr>
            </a:tbl>
          </a:graphicData>
        </a:graphic>
      </p:graphicFrame>
      <p:pic>
        <p:nvPicPr>
          <p:cNvPr id="1067" name="Google Shape;1067;p46"/>
          <p:cNvPicPr preferRelativeResize="0"/>
          <p:nvPr/>
        </p:nvPicPr>
        <p:blipFill>
          <a:blip r:embed="rId3">
            <a:alphaModFix/>
          </a:blip>
          <a:stretch>
            <a:fillRect/>
          </a:stretch>
        </p:blipFill>
        <p:spPr>
          <a:xfrm>
            <a:off x="7552338" y="703925"/>
            <a:ext cx="1095375" cy="15335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1" name="Shape 1071"/>
        <p:cNvGrpSpPr/>
        <p:nvPr/>
      </p:nvGrpSpPr>
      <p:grpSpPr>
        <a:xfrm>
          <a:off x="0" y="0"/>
          <a:ext cx="0" cy="0"/>
          <a:chOff x="0" y="0"/>
          <a:chExt cx="0" cy="0"/>
        </a:xfrm>
      </p:grpSpPr>
      <p:sp>
        <p:nvSpPr>
          <p:cNvPr id="1072" name="Google Shape;1072;p47"/>
          <p:cNvSpPr txBox="1"/>
          <p:nvPr>
            <p:ph type="title"/>
          </p:nvPr>
        </p:nvSpPr>
        <p:spPr>
          <a:xfrm>
            <a:off x="713225" y="1047750"/>
            <a:ext cx="5751000" cy="2344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0" lang="en" sz="1500"/>
              <a:t>Key Insights</a:t>
            </a:r>
            <a:endParaRPr b="0" sz="1500"/>
          </a:p>
          <a:p>
            <a:pPr indent="0" lvl="0" marL="0" rtl="0" algn="l">
              <a:spcBef>
                <a:spcPts val="0"/>
              </a:spcBef>
              <a:spcAft>
                <a:spcPts val="0"/>
              </a:spcAft>
              <a:buNone/>
            </a:pPr>
            <a:r>
              <a:rPr lang="en"/>
              <a:t>Inventory</a:t>
            </a:r>
            <a:endParaRPr/>
          </a:p>
          <a:p>
            <a:pPr indent="0" lvl="0" marL="0" rtl="0" algn="l">
              <a:spcBef>
                <a:spcPts val="0"/>
              </a:spcBef>
              <a:spcAft>
                <a:spcPts val="0"/>
              </a:spcAft>
              <a:buNone/>
            </a:pPr>
            <a:r>
              <a:t/>
            </a:r>
            <a:endParaRPr/>
          </a:p>
          <a:p>
            <a:pPr indent="0" lvl="0" marL="0" rtl="0" algn="l">
              <a:spcBef>
                <a:spcPts val="0"/>
              </a:spcBef>
              <a:spcAft>
                <a:spcPts val="0"/>
              </a:spcAft>
              <a:buNone/>
            </a:pPr>
            <a:r>
              <a:rPr b="0" lang="en" sz="1600"/>
              <a:t>By </a:t>
            </a:r>
            <a:endParaRPr b="0" sz="1600"/>
          </a:p>
          <a:p>
            <a:pPr indent="0" lvl="0" marL="0" rtl="0" algn="l">
              <a:spcBef>
                <a:spcPts val="0"/>
              </a:spcBef>
              <a:spcAft>
                <a:spcPts val="0"/>
              </a:spcAft>
              <a:buNone/>
            </a:pPr>
            <a:r>
              <a:rPr b="0" lang="en" sz="1600"/>
              <a:t>Eilani Aguilar</a:t>
            </a:r>
            <a:endParaRPr b="0" sz="1600"/>
          </a:p>
          <a:p>
            <a:pPr indent="0" lvl="0" marL="0" rtl="0" algn="l">
              <a:spcBef>
                <a:spcPts val="0"/>
              </a:spcBef>
              <a:spcAft>
                <a:spcPts val="0"/>
              </a:spcAft>
              <a:buNone/>
            </a:pPr>
            <a:r>
              <a:rPr b="0" lang="en" sz="1600"/>
              <a:t>Jose Villa</a:t>
            </a:r>
            <a:endParaRPr b="0" sz="1600"/>
          </a:p>
        </p:txBody>
      </p:sp>
      <p:pic>
        <p:nvPicPr>
          <p:cNvPr id="1073" name="Google Shape;1073;p47"/>
          <p:cNvPicPr preferRelativeResize="0"/>
          <p:nvPr/>
        </p:nvPicPr>
        <p:blipFill>
          <a:blip r:embed="rId3">
            <a:alphaModFix/>
          </a:blip>
          <a:stretch>
            <a:fillRect/>
          </a:stretch>
        </p:blipFill>
        <p:spPr>
          <a:xfrm>
            <a:off x="7808850" y="4482875"/>
            <a:ext cx="819150" cy="342900"/>
          </a:xfrm>
          <a:prstGeom prst="rect">
            <a:avLst/>
          </a:prstGeom>
          <a:noFill/>
          <a:ln>
            <a:noFill/>
          </a:ln>
        </p:spPr>
      </p:pic>
      <p:pic>
        <p:nvPicPr>
          <p:cNvPr descr="a cartoon character named bmo is holding a sock and a pillow (Provided by Tenor)" id="1074" name="Google Shape;1074;p47"/>
          <p:cNvPicPr preferRelativeResize="0"/>
          <p:nvPr/>
        </p:nvPicPr>
        <p:blipFill>
          <a:blip r:embed="rId4">
            <a:alphaModFix/>
          </a:blip>
          <a:stretch>
            <a:fillRect/>
          </a:stretch>
        </p:blipFill>
        <p:spPr>
          <a:xfrm>
            <a:off x="3496600" y="1512600"/>
            <a:ext cx="4743450" cy="26479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8" name="Shape 1078"/>
        <p:cNvGrpSpPr/>
        <p:nvPr/>
      </p:nvGrpSpPr>
      <p:grpSpPr>
        <a:xfrm>
          <a:off x="0" y="0"/>
          <a:ext cx="0" cy="0"/>
          <a:chOff x="0" y="0"/>
          <a:chExt cx="0" cy="0"/>
        </a:xfrm>
      </p:grpSpPr>
      <p:pic>
        <p:nvPicPr>
          <p:cNvPr id="1079" name="Google Shape;1079;p48"/>
          <p:cNvPicPr preferRelativeResize="0"/>
          <p:nvPr/>
        </p:nvPicPr>
        <p:blipFill>
          <a:blip r:embed="rId3">
            <a:alphaModFix/>
          </a:blip>
          <a:stretch>
            <a:fillRect/>
          </a:stretch>
        </p:blipFill>
        <p:spPr>
          <a:xfrm>
            <a:off x="7808850" y="4482875"/>
            <a:ext cx="819150" cy="342900"/>
          </a:xfrm>
          <a:prstGeom prst="rect">
            <a:avLst/>
          </a:prstGeom>
          <a:noFill/>
          <a:ln>
            <a:noFill/>
          </a:ln>
        </p:spPr>
      </p:pic>
      <p:sp>
        <p:nvSpPr>
          <p:cNvPr id="1080" name="Google Shape;1080;p48"/>
          <p:cNvSpPr txBox="1"/>
          <p:nvPr/>
        </p:nvSpPr>
        <p:spPr>
          <a:xfrm>
            <a:off x="870250" y="1024500"/>
            <a:ext cx="45189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solidFill>
                  <a:schemeClr val="dk1"/>
                </a:solidFill>
                <a:latin typeface="Days One"/>
                <a:ea typeface="Days One"/>
                <a:cs typeface="Days One"/>
                <a:sym typeface="Days One"/>
              </a:rPr>
              <a:t>Which Exchanges were used throughout marketing efforts?</a:t>
            </a:r>
            <a:endParaRPr sz="1900"/>
          </a:p>
        </p:txBody>
      </p:sp>
      <p:sp>
        <p:nvSpPr>
          <p:cNvPr id="1081" name="Google Shape;1081;p48"/>
          <p:cNvSpPr txBox="1"/>
          <p:nvPr/>
        </p:nvSpPr>
        <p:spPr>
          <a:xfrm>
            <a:off x="1035675" y="2202300"/>
            <a:ext cx="30000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chemeClr val="dk1"/>
                </a:solidFill>
                <a:latin typeface="Lato"/>
                <a:ea typeface="Lato"/>
                <a:cs typeface="Lato"/>
                <a:sym typeface="Lato"/>
              </a:rPr>
              <a:t>Overall, 17 Exchanges were utilized</a:t>
            </a:r>
            <a:endParaRPr b="1" sz="1700">
              <a:latin typeface="Lato"/>
              <a:ea typeface="Lato"/>
              <a:cs typeface="Lato"/>
              <a:sym typeface="Lato"/>
            </a:endParaRPr>
          </a:p>
        </p:txBody>
      </p:sp>
      <p:pic>
        <p:nvPicPr>
          <p:cNvPr id="1082" name="Google Shape;1082;p48"/>
          <p:cNvPicPr preferRelativeResize="0"/>
          <p:nvPr/>
        </p:nvPicPr>
        <p:blipFill>
          <a:blip r:embed="rId4">
            <a:alphaModFix/>
          </a:blip>
          <a:stretch>
            <a:fillRect/>
          </a:stretch>
        </p:blipFill>
        <p:spPr>
          <a:xfrm>
            <a:off x="5493125" y="1024500"/>
            <a:ext cx="2280200" cy="3505674"/>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6" name="Shape 1086"/>
        <p:cNvGrpSpPr/>
        <p:nvPr/>
      </p:nvGrpSpPr>
      <p:grpSpPr>
        <a:xfrm>
          <a:off x="0" y="0"/>
          <a:ext cx="0" cy="0"/>
          <a:chOff x="0" y="0"/>
          <a:chExt cx="0" cy="0"/>
        </a:xfrm>
      </p:grpSpPr>
      <p:sp>
        <p:nvSpPr>
          <p:cNvPr id="1087" name="Google Shape;1087;p49"/>
          <p:cNvSpPr txBox="1"/>
          <p:nvPr/>
        </p:nvSpPr>
        <p:spPr>
          <a:xfrm>
            <a:off x="713225" y="968750"/>
            <a:ext cx="6270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800">
                <a:solidFill>
                  <a:schemeClr val="dk1"/>
                </a:solidFill>
                <a:latin typeface="Days One"/>
                <a:ea typeface="Days One"/>
                <a:cs typeface="Days One"/>
                <a:sym typeface="Days One"/>
              </a:rPr>
              <a:t>Primary Goals Achieved</a:t>
            </a:r>
            <a:endParaRPr sz="2700"/>
          </a:p>
        </p:txBody>
      </p:sp>
      <p:sp>
        <p:nvSpPr>
          <p:cNvPr id="1088" name="Google Shape;1088;p49"/>
          <p:cNvSpPr txBox="1"/>
          <p:nvPr/>
        </p:nvSpPr>
        <p:spPr>
          <a:xfrm>
            <a:off x="809850" y="1720550"/>
            <a:ext cx="1913700" cy="277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Lato"/>
                <a:ea typeface="Lato"/>
                <a:cs typeface="Lato"/>
                <a:sym typeface="Lato"/>
              </a:rPr>
              <a:t>These are the exchanges that have below cost of $80 per thousand impressions.</a:t>
            </a:r>
            <a:endParaRPr>
              <a:solidFill>
                <a:schemeClr val="dk1"/>
              </a:solidFill>
              <a:latin typeface="Lato"/>
              <a:ea typeface="Lato"/>
              <a:cs typeface="Lato"/>
              <a:sym typeface="Lato"/>
            </a:endParaRPr>
          </a:p>
          <a:p>
            <a:pPr indent="0" lvl="0" marL="0" rtl="0" algn="l">
              <a:spcBef>
                <a:spcPts val="0"/>
              </a:spcBef>
              <a:spcAft>
                <a:spcPts val="0"/>
              </a:spcAft>
              <a:buNone/>
            </a:pPr>
            <a:r>
              <a:t/>
            </a:r>
            <a:endParaRPr>
              <a:solidFill>
                <a:schemeClr val="dk1"/>
              </a:solidFill>
              <a:latin typeface="Lato"/>
              <a:ea typeface="Lato"/>
              <a:cs typeface="Lato"/>
              <a:sym typeface="Lato"/>
            </a:endParaRPr>
          </a:p>
          <a:p>
            <a:pPr indent="-317500" lvl="0" marL="457200" rtl="0" algn="l">
              <a:spcBef>
                <a:spcPts val="0"/>
              </a:spcBef>
              <a:spcAft>
                <a:spcPts val="0"/>
              </a:spcAft>
              <a:buClr>
                <a:schemeClr val="dk1"/>
              </a:buClr>
              <a:buSzPts val="1400"/>
              <a:buFont typeface="Lato"/>
              <a:buAutoNum type="arabicPeriod"/>
            </a:pPr>
            <a:r>
              <a:rPr lang="en">
                <a:solidFill>
                  <a:schemeClr val="dk1"/>
                </a:solidFill>
                <a:latin typeface="Lato"/>
                <a:ea typeface="Lato"/>
                <a:cs typeface="Lato"/>
                <a:sym typeface="Lato"/>
              </a:rPr>
              <a:t>Taboola $79.34</a:t>
            </a:r>
            <a:endParaRPr>
              <a:solidFill>
                <a:schemeClr val="dk1"/>
              </a:solidFill>
              <a:latin typeface="Lato"/>
              <a:ea typeface="Lato"/>
              <a:cs typeface="Lato"/>
              <a:sym typeface="Lato"/>
            </a:endParaRPr>
          </a:p>
          <a:p>
            <a:pPr indent="-317500" lvl="0" marL="457200" rtl="0" algn="l">
              <a:spcBef>
                <a:spcPts val="0"/>
              </a:spcBef>
              <a:spcAft>
                <a:spcPts val="0"/>
              </a:spcAft>
              <a:buClr>
                <a:schemeClr val="dk1"/>
              </a:buClr>
              <a:buSzPts val="1400"/>
              <a:buFont typeface="Lato"/>
              <a:buAutoNum type="arabicPeriod"/>
            </a:pPr>
            <a:r>
              <a:rPr lang="en">
                <a:solidFill>
                  <a:schemeClr val="dk1"/>
                </a:solidFill>
                <a:latin typeface="Lato"/>
                <a:ea typeface="Lato"/>
                <a:cs typeface="Lato"/>
                <a:sym typeface="Lato"/>
              </a:rPr>
              <a:t>PulsePoint $65.88</a:t>
            </a:r>
            <a:endParaRPr>
              <a:solidFill>
                <a:schemeClr val="dk1"/>
              </a:solidFill>
              <a:latin typeface="Lato"/>
              <a:ea typeface="Lato"/>
              <a:cs typeface="Lato"/>
              <a:sym typeface="Lato"/>
            </a:endParaRPr>
          </a:p>
          <a:p>
            <a:pPr indent="-317500" lvl="0" marL="457200" rtl="0" algn="l">
              <a:spcBef>
                <a:spcPts val="0"/>
              </a:spcBef>
              <a:spcAft>
                <a:spcPts val="0"/>
              </a:spcAft>
              <a:buClr>
                <a:schemeClr val="dk1"/>
              </a:buClr>
              <a:buSzPts val="1400"/>
              <a:buFont typeface="Lato"/>
              <a:buAutoNum type="arabicPeriod"/>
            </a:pPr>
            <a:r>
              <a:rPr lang="en">
                <a:solidFill>
                  <a:schemeClr val="dk1"/>
                </a:solidFill>
                <a:latin typeface="Lato"/>
                <a:ea typeface="Lato"/>
                <a:cs typeface="Lato"/>
                <a:sym typeface="Lato"/>
              </a:rPr>
              <a:t>Sovrn     $50.73</a:t>
            </a:r>
            <a:endParaRPr>
              <a:solidFill>
                <a:schemeClr val="dk1"/>
              </a:solidFill>
              <a:latin typeface="Lato"/>
              <a:ea typeface="Lato"/>
              <a:cs typeface="Lato"/>
              <a:sym typeface="Lato"/>
            </a:endParaRPr>
          </a:p>
          <a:p>
            <a:pPr indent="-317500" lvl="0" marL="457200" rtl="0" algn="l">
              <a:spcBef>
                <a:spcPts val="0"/>
              </a:spcBef>
              <a:spcAft>
                <a:spcPts val="0"/>
              </a:spcAft>
              <a:buClr>
                <a:schemeClr val="dk1"/>
              </a:buClr>
              <a:buSzPts val="1400"/>
              <a:buFont typeface="Lato"/>
              <a:buAutoNum type="arabicPeriod"/>
            </a:pPr>
            <a:r>
              <a:rPr lang="en">
                <a:solidFill>
                  <a:schemeClr val="dk1"/>
                </a:solidFill>
                <a:latin typeface="Lato"/>
                <a:ea typeface="Lato"/>
                <a:cs typeface="Lato"/>
                <a:sym typeface="Lato"/>
              </a:rPr>
              <a:t>GumGum $36.27</a:t>
            </a:r>
            <a:endParaRPr>
              <a:solidFill>
                <a:schemeClr val="dk1"/>
              </a:solidFill>
              <a:latin typeface="Lato"/>
              <a:ea typeface="Lato"/>
              <a:cs typeface="Lato"/>
              <a:sym typeface="Lato"/>
            </a:endParaRPr>
          </a:p>
          <a:p>
            <a:pPr indent="0" lvl="0" marL="457200" rtl="0" algn="l">
              <a:spcBef>
                <a:spcPts val="0"/>
              </a:spcBef>
              <a:spcAft>
                <a:spcPts val="0"/>
              </a:spcAft>
              <a:buNone/>
            </a:pPr>
            <a:r>
              <a:t/>
            </a:r>
            <a:endParaRPr>
              <a:solidFill>
                <a:schemeClr val="dk1"/>
              </a:solidFill>
              <a:latin typeface="Lato"/>
              <a:ea typeface="Lato"/>
              <a:cs typeface="Lato"/>
              <a:sym typeface="Lato"/>
            </a:endParaRPr>
          </a:p>
        </p:txBody>
      </p:sp>
      <p:pic>
        <p:nvPicPr>
          <p:cNvPr id="1089" name="Google Shape;1089;p49"/>
          <p:cNvPicPr preferRelativeResize="0"/>
          <p:nvPr/>
        </p:nvPicPr>
        <p:blipFill>
          <a:blip r:embed="rId3">
            <a:alphaModFix/>
          </a:blip>
          <a:stretch>
            <a:fillRect/>
          </a:stretch>
        </p:blipFill>
        <p:spPr>
          <a:xfrm>
            <a:off x="2723550" y="1479450"/>
            <a:ext cx="5766151" cy="312453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6" name="Shape 826"/>
        <p:cNvGrpSpPr/>
        <p:nvPr/>
      </p:nvGrpSpPr>
      <p:grpSpPr>
        <a:xfrm>
          <a:off x="0" y="0"/>
          <a:ext cx="0" cy="0"/>
          <a:chOff x="0" y="0"/>
          <a:chExt cx="0" cy="0"/>
        </a:xfrm>
      </p:grpSpPr>
      <p:sp>
        <p:nvSpPr>
          <p:cNvPr id="827" name="Google Shape;827;p23"/>
          <p:cNvSpPr txBox="1"/>
          <p:nvPr>
            <p:ph idx="15" type="title"/>
          </p:nvPr>
        </p:nvSpPr>
        <p:spPr>
          <a:xfrm>
            <a:off x="896750" y="941350"/>
            <a:ext cx="73512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Table of Contents</a:t>
            </a:r>
            <a:endParaRPr/>
          </a:p>
        </p:txBody>
      </p:sp>
      <p:sp>
        <p:nvSpPr>
          <p:cNvPr id="828" name="Google Shape;828;p23"/>
          <p:cNvSpPr txBox="1"/>
          <p:nvPr>
            <p:ph idx="1" type="subTitle"/>
          </p:nvPr>
        </p:nvSpPr>
        <p:spPr>
          <a:xfrm>
            <a:off x="1200975" y="2146625"/>
            <a:ext cx="3215400" cy="90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Who we are, our client, effective campaign</a:t>
            </a:r>
            <a:endParaRPr sz="1600"/>
          </a:p>
        </p:txBody>
      </p:sp>
      <p:sp>
        <p:nvSpPr>
          <p:cNvPr id="829" name="Google Shape;829;p23"/>
          <p:cNvSpPr txBox="1"/>
          <p:nvPr>
            <p:ph idx="2" type="subTitle"/>
          </p:nvPr>
        </p:nvSpPr>
        <p:spPr>
          <a:xfrm>
            <a:off x="4853850" y="2191625"/>
            <a:ext cx="3215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Analyst Goals</a:t>
            </a:r>
            <a:endParaRPr sz="1600"/>
          </a:p>
        </p:txBody>
      </p:sp>
      <p:sp>
        <p:nvSpPr>
          <p:cNvPr id="830" name="Google Shape;830;p23"/>
          <p:cNvSpPr txBox="1"/>
          <p:nvPr>
            <p:ph idx="3" type="subTitle"/>
          </p:nvPr>
        </p:nvSpPr>
        <p:spPr>
          <a:xfrm>
            <a:off x="1200975" y="3556875"/>
            <a:ext cx="3413400" cy="90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Analysis</a:t>
            </a:r>
            <a:r>
              <a:rPr lang="en" sz="1600"/>
              <a:t> based on specific areas of focus</a:t>
            </a:r>
            <a:endParaRPr sz="1600"/>
          </a:p>
        </p:txBody>
      </p:sp>
      <p:sp>
        <p:nvSpPr>
          <p:cNvPr id="831" name="Google Shape;831;p23"/>
          <p:cNvSpPr txBox="1"/>
          <p:nvPr>
            <p:ph idx="4" type="subTitle"/>
          </p:nvPr>
        </p:nvSpPr>
        <p:spPr>
          <a:xfrm>
            <a:off x="4817850" y="3556875"/>
            <a:ext cx="3287400" cy="90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Recommendations </a:t>
            </a:r>
            <a:endParaRPr sz="1600"/>
          </a:p>
        </p:txBody>
      </p:sp>
      <p:sp>
        <p:nvSpPr>
          <p:cNvPr id="832" name="Google Shape;832;p23"/>
          <p:cNvSpPr txBox="1"/>
          <p:nvPr>
            <p:ph type="title"/>
          </p:nvPr>
        </p:nvSpPr>
        <p:spPr>
          <a:xfrm>
            <a:off x="1074761" y="1682921"/>
            <a:ext cx="7335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833" name="Google Shape;833;p23"/>
          <p:cNvSpPr txBox="1"/>
          <p:nvPr>
            <p:ph idx="5" type="title"/>
          </p:nvPr>
        </p:nvSpPr>
        <p:spPr>
          <a:xfrm>
            <a:off x="1074761" y="3047021"/>
            <a:ext cx="7314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834" name="Google Shape;834;p23"/>
          <p:cNvSpPr txBox="1"/>
          <p:nvPr>
            <p:ph idx="6" type="title"/>
          </p:nvPr>
        </p:nvSpPr>
        <p:spPr>
          <a:xfrm>
            <a:off x="4853776" y="1683558"/>
            <a:ext cx="731400" cy="446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835" name="Google Shape;835;p23"/>
          <p:cNvSpPr txBox="1"/>
          <p:nvPr>
            <p:ph idx="7" type="title"/>
          </p:nvPr>
        </p:nvSpPr>
        <p:spPr>
          <a:xfrm>
            <a:off x="4853776" y="3047022"/>
            <a:ext cx="7314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sp>
        <p:nvSpPr>
          <p:cNvPr id="836" name="Google Shape;836;p23"/>
          <p:cNvSpPr txBox="1"/>
          <p:nvPr>
            <p:ph idx="8" type="subTitle"/>
          </p:nvPr>
        </p:nvSpPr>
        <p:spPr>
          <a:xfrm>
            <a:off x="1908800" y="1618875"/>
            <a:ext cx="23814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Introduction</a:t>
            </a:r>
            <a:endParaRPr/>
          </a:p>
        </p:txBody>
      </p:sp>
      <p:sp>
        <p:nvSpPr>
          <p:cNvPr id="837" name="Google Shape;837;p23"/>
          <p:cNvSpPr txBox="1"/>
          <p:nvPr>
            <p:ph idx="9" type="subTitle"/>
          </p:nvPr>
        </p:nvSpPr>
        <p:spPr>
          <a:xfrm>
            <a:off x="1908800" y="2917552"/>
            <a:ext cx="23814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Key Insight</a:t>
            </a:r>
            <a:endParaRPr/>
          </a:p>
        </p:txBody>
      </p:sp>
      <p:sp>
        <p:nvSpPr>
          <p:cNvPr id="838" name="Google Shape;838;p23"/>
          <p:cNvSpPr txBox="1"/>
          <p:nvPr>
            <p:ph idx="13" type="subTitle"/>
          </p:nvPr>
        </p:nvSpPr>
        <p:spPr>
          <a:xfrm>
            <a:off x="5687850" y="1552200"/>
            <a:ext cx="25602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Goals</a:t>
            </a:r>
            <a:endParaRPr/>
          </a:p>
        </p:txBody>
      </p:sp>
      <p:sp>
        <p:nvSpPr>
          <p:cNvPr id="839" name="Google Shape;839;p23"/>
          <p:cNvSpPr txBox="1"/>
          <p:nvPr>
            <p:ph idx="14" type="subTitle"/>
          </p:nvPr>
        </p:nvSpPr>
        <p:spPr>
          <a:xfrm>
            <a:off x="5585175" y="3047025"/>
            <a:ext cx="2560200" cy="447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Conclusion</a:t>
            </a:r>
            <a:endParaRPr/>
          </a:p>
        </p:txBody>
      </p:sp>
      <p:sp>
        <p:nvSpPr>
          <p:cNvPr id="840" name="Google Shape;840;p23"/>
          <p:cNvSpPr/>
          <p:nvPr/>
        </p:nvSpPr>
        <p:spPr>
          <a:xfrm>
            <a:off x="113525" y="1005538"/>
            <a:ext cx="731396" cy="724280"/>
          </a:xfrm>
          <a:custGeom>
            <a:rect b="b" l="l" r="r" t="t"/>
            <a:pathLst>
              <a:path extrusionOk="0" h="4471" w="4515">
                <a:moveTo>
                  <a:pt x="1821" y="3126"/>
                </a:moveTo>
                <a:cubicBezTo>
                  <a:pt x="1330" y="2885"/>
                  <a:pt x="1126" y="2290"/>
                  <a:pt x="1367" y="1799"/>
                </a:cubicBezTo>
                <a:cubicBezTo>
                  <a:pt x="1608" y="1308"/>
                  <a:pt x="2204" y="1105"/>
                  <a:pt x="2695" y="1345"/>
                </a:cubicBezTo>
                <a:cubicBezTo>
                  <a:pt x="3186" y="1587"/>
                  <a:pt x="3389" y="2182"/>
                  <a:pt x="3148" y="2673"/>
                </a:cubicBezTo>
                <a:cubicBezTo>
                  <a:pt x="2907" y="3164"/>
                  <a:pt x="2312" y="3367"/>
                  <a:pt x="1821" y="3126"/>
                </a:cubicBezTo>
                <a:moveTo>
                  <a:pt x="3878" y="3808"/>
                </a:moveTo>
                <a:cubicBezTo>
                  <a:pt x="4043" y="3638"/>
                  <a:pt x="4179" y="3444"/>
                  <a:pt x="4284" y="3230"/>
                </a:cubicBezTo>
                <a:lnTo>
                  <a:pt x="4287" y="3225"/>
                </a:lnTo>
                <a:lnTo>
                  <a:pt x="3946" y="3058"/>
                </a:lnTo>
                <a:cubicBezTo>
                  <a:pt x="4035" y="2876"/>
                  <a:pt x="4091" y="2687"/>
                  <a:pt x="4118" y="2496"/>
                </a:cubicBezTo>
                <a:lnTo>
                  <a:pt x="4494" y="2549"/>
                </a:lnTo>
                <a:cubicBezTo>
                  <a:pt x="4526" y="2315"/>
                  <a:pt x="4522" y="2077"/>
                  <a:pt x="4481" y="1843"/>
                </a:cubicBezTo>
                <a:lnTo>
                  <a:pt x="4106" y="1909"/>
                </a:lnTo>
                <a:cubicBezTo>
                  <a:pt x="4072" y="1716"/>
                  <a:pt x="4007" y="1528"/>
                  <a:pt x="3915" y="1354"/>
                </a:cubicBezTo>
                <a:lnTo>
                  <a:pt x="4251" y="1176"/>
                </a:lnTo>
                <a:cubicBezTo>
                  <a:pt x="4139" y="966"/>
                  <a:pt x="3996" y="776"/>
                  <a:pt x="3826" y="612"/>
                </a:cubicBezTo>
                <a:lnTo>
                  <a:pt x="3562" y="885"/>
                </a:lnTo>
                <a:cubicBezTo>
                  <a:pt x="3425" y="752"/>
                  <a:pt x="3266" y="638"/>
                  <a:pt x="3085" y="550"/>
                </a:cubicBezTo>
                <a:cubicBezTo>
                  <a:pt x="3084" y="549"/>
                  <a:pt x="3083" y="549"/>
                  <a:pt x="3081" y="548"/>
                </a:cubicBezTo>
                <a:lnTo>
                  <a:pt x="3248" y="207"/>
                </a:lnTo>
                <a:cubicBezTo>
                  <a:pt x="3034" y="103"/>
                  <a:pt x="2807" y="33"/>
                  <a:pt x="2573" y="0"/>
                </a:cubicBezTo>
                <a:lnTo>
                  <a:pt x="2520" y="376"/>
                </a:lnTo>
                <a:cubicBezTo>
                  <a:pt x="2323" y="349"/>
                  <a:pt x="2125" y="353"/>
                  <a:pt x="1933" y="387"/>
                </a:cubicBezTo>
                <a:lnTo>
                  <a:pt x="1867" y="13"/>
                </a:lnTo>
                <a:cubicBezTo>
                  <a:pt x="1633" y="54"/>
                  <a:pt x="1409" y="131"/>
                  <a:pt x="1200" y="242"/>
                </a:cubicBezTo>
                <a:lnTo>
                  <a:pt x="1378" y="578"/>
                </a:lnTo>
                <a:cubicBezTo>
                  <a:pt x="1205" y="669"/>
                  <a:pt x="1046" y="787"/>
                  <a:pt x="908" y="930"/>
                </a:cubicBezTo>
                <a:lnTo>
                  <a:pt x="635" y="666"/>
                </a:lnTo>
                <a:cubicBezTo>
                  <a:pt x="472" y="835"/>
                  <a:pt x="336" y="1029"/>
                  <a:pt x="232" y="1241"/>
                </a:cubicBezTo>
                <a:lnTo>
                  <a:pt x="230" y="1244"/>
                </a:lnTo>
                <a:lnTo>
                  <a:pt x="571" y="1409"/>
                </a:lnTo>
                <a:cubicBezTo>
                  <a:pt x="482" y="1592"/>
                  <a:pt x="425" y="1782"/>
                  <a:pt x="398" y="1972"/>
                </a:cubicBezTo>
                <a:lnTo>
                  <a:pt x="23" y="1919"/>
                </a:lnTo>
                <a:cubicBezTo>
                  <a:pt x="-11" y="2153"/>
                  <a:pt x="-7" y="2391"/>
                  <a:pt x="35" y="2625"/>
                </a:cubicBezTo>
                <a:lnTo>
                  <a:pt x="409" y="2559"/>
                </a:lnTo>
                <a:cubicBezTo>
                  <a:pt x="443" y="2753"/>
                  <a:pt x="507" y="2941"/>
                  <a:pt x="599" y="3115"/>
                </a:cubicBezTo>
                <a:lnTo>
                  <a:pt x="263" y="3293"/>
                </a:lnTo>
                <a:cubicBezTo>
                  <a:pt x="374" y="3503"/>
                  <a:pt x="517" y="3693"/>
                  <a:pt x="687" y="3857"/>
                </a:cubicBezTo>
                <a:lnTo>
                  <a:pt x="951" y="3585"/>
                </a:lnTo>
                <a:cubicBezTo>
                  <a:pt x="1089" y="3718"/>
                  <a:pt x="1249" y="3833"/>
                  <a:pt x="1430" y="3922"/>
                </a:cubicBezTo>
                <a:cubicBezTo>
                  <a:pt x="1431" y="3922"/>
                  <a:pt x="1431" y="3922"/>
                  <a:pt x="1432" y="3923"/>
                </a:cubicBezTo>
                <a:lnTo>
                  <a:pt x="1265" y="4263"/>
                </a:lnTo>
                <a:cubicBezTo>
                  <a:pt x="1479" y="4367"/>
                  <a:pt x="1705" y="4438"/>
                  <a:pt x="1939" y="4471"/>
                </a:cubicBezTo>
                <a:lnTo>
                  <a:pt x="1993" y="4095"/>
                </a:lnTo>
                <a:cubicBezTo>
                  <a:pt x="2190" y="4123"/>
                  <a:pt x="2388" y="4119"/>
                  <a:pt x="2580" y="4085"/>
                </a:cubicBezTo>
                <a:lnTo>
                  <a:pt x="2645" y="4460"/>
                </a:lnTo>
                <a:cubicBezTo>
                  <a:pt x="2879" y="4419"/>
                  <a:pt x="3103" y="4342"/>
                  <a:pt x="3313" y="4231"/>
                </a:cubicBezTo>
                <a:lnTo>
                  <a:pt x="3135" y="3895"/>
                </a:lnTo>
                <a:cubicBezTo>
                  <a:pt x="3308" y="3804"/>
                  <a:pt x="3467" y="3686"/>
                  <a:pt x="3606" y="3544"/>
                </a:cubicBezTo>
                <a:lnTo>
                  <a:pt x="3878" y="3808"/>
                </a:lnTo>
                <a:close/>
              </a:path>
            </a:pathLst>
          </a:custGeom>
          <a:solidFill>
            <a:schemeClr val="lt1"/>
          </a:solidFill>
          <a:ln cap="flat" cmpd="sng" w="19050">
            <a:solidFill>
              <a:schemeClr val="dk1"/>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3" name="Shape 1093"/>
        <p:cNvGrpSpPr/>
        <p:nvPr/>
      </p:nvGrpSpPr>
      <p:grpSpPr>
        <a:xfrm>
          <a:off x="0" y="0"/>
          <a:ext cx="0" cy="0"/>
          <a:chOff x="0" y="0"/>
          <a:chExt cx="0" cy="0"/>
        </a:xfrm>
      </p:grpSpPr>
      <p:sp>
        <p:nvSpPr>
          <p:cNvPr id="1094" name="Google Shape;1094;p50"/>
          <p:cNvSpPr txBox="1"/>
          <p:nvPr/>
        </p:nvSpPr>
        <p:spPr>
          <a:xfrm>
            <a:off x="713225" y="968750"/>
            <a:ext cx="6510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800">
                <a:solidFill>
                  <a:schemeClr val="dk1"/>
                </a:solidFill>
                <a:latin typeface="Days One"/>
                <a:ea typeface="Days One"/>
                <a:cs typeface="Days One"/>
                <a:sym typeface="Days One"/>
              </a:rPr>
              <a:t>Secondary</a:t>
            </a:r>
            <a:r>
              <a:rPr lang="en" sz="2800">
                <a:solidFill>
                  <a:schemeClr val="dk1"/>
                </a:solidFill>
                <a:latin typeface="Days One"/>
                <a:ea typeface="Days One"/>
                <a:cs typeface="Days One"/>
                <a:sym typeface="Days One"/>
              </a:rPr>
              <a:t> Goals Achieved</a:t>
            </a:r>
            <a:endParaRPr sz="2700"/>
          </a:p>
        </p:txBody>
      </p:sp>
      <p:sp>
        <p:nvSpPr>
          <p:cNvPr id="1095" name="Google Shape;1095;p50"/>
          <p:cNvSpPr txBox="1"/>
          <p:nvPr/>
        </p:nvSpPr>
        <p:spPr>
          <a:xfrm>
            <a:off x="620275" y="1584350"/>
            <a:ext cx="3000000" cy="320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Lato"/>
                <a:ea typeface="Lato"/>
                <a:cs typeface="Lato"/>
                <a:sym typeface="Lato"/>
              </a:rPr>
              <a:t>These are the exchanges that have above 60% viewability on their advertisement.</a:t>
            </a:r>
            <a:endParaRPr>
              <a:solidFill>
                <a:schemeClr val="dk1"/>
              </a:solidFill>
              <a:latin typeface="Lato"/>
              <a:ea typeface="Lato"/>
              <a:cs typeface="Lato"/>
              <a:sym typeface="Lato"/>
            </a:endParaRPr>
          </a:p>
          <a:p>
            <a:pPr indent="0" lvl="0" marL="0" rtl="0" algn="l">
              <a:spcBef>
                <a:spcPts val="0"/>
              </a:spcBef>
              <a:spcAft>
                <a:spcPts val="0"/>
              </a:spcAft>
              <a:buNone/>
            </a:pPr>
            <a:r>
              <a:t/>
            </a:r>
            <a:endParaRPr>
              <a:solidFill>
                <a:schemeClr val="dk1"/>
              </a:solidFill>
              <a:latin typeface="Lato"/>
              <a:ea typeface="Lato"/>
              <a:cs typeface="Lato"/>
              <a:sym typeface="Lato"/>
            </a:endParaRPr>
          </a:p>
          <a:p>
            <a:pPr indent="-317500" lvl="0" marL="457200" rtl="0" algn="l">
              <a:spcBef>
                <a:spcPts val="0"/>
              </a:spcBef>
              <a:spcAft>
                <a:spcPts val="0"/>
              </a:spcAft>
              <a:buClr>
                <a:schemeClr val="dk1"/>
              </a:buClr>
              <a:buSzPts val="1400"/>
              <a:buFont typeface="Lato"/>
              <a:buAutoNum type="arabicPeriod"/>
            </a:pPr>
            <a:r>
              <a:rPr lang="en">
                <a:solidFill>
                  <a:schemeClr val="dk1"/>
                </a:solidFill>
                <a:latin typeface="Lato"/>
                <a:ea typeface="Lato"/>
                <a:cs typeface="Lato"/>
                <a:sym typeface="Lato"/>
              </a:rPr>
              <a:t>Yahoo Exchange 60.38%</a:t>
            </a:r>
            <a:endParaRPr>
              <a:solidFill>
                <a:schemeClr val="dk1"/>
              </a:solidFill>
              <a:latin typeface="Lato"/>
              <a:ea typeface="Lato"/>
              <a:cs typeface="Lato"/>
              <a:sym typeface="Lato"/>
            </a:endParaRPr>
          </a:p>
          <a:p>
            <a:pPr indent="-317500" lvl="0" marL="457200" rtl="0" algn="l">
              <a:spcBef>
                <a:spcPts val="0"/>
              </a:spcBef>
              <a:spcAft>
                <a:spcPts val="0"/>
              </a:spcAft>
              <a:buClr>
                <a:schemeClr val="dk1"/>
              </a:buClr>
              <a:buSzPts val="1400"/>
              <a:buFont typeface="Lato"/>
              <a:buAutoNum type="arabicPeriod"/>
            </a:pPr>
            <a:r>
              <a:rPr lang="en">
                <a:solidFill>
                  <a:schemeClr val="dk1"/>
                </a:solidFill>
                <a:latin typeface="Lato"/>
                <a:ea typeface="Lato"/>
                <a:cs typeface="Lato"/>
                <a:sym typeface="Lato"/>
              </a:rPr>
              <a:t>Xandr - Monetize SSP (AppNexus) 61.06 %</a:t>
            </a:r>
            <a:endParaRPr>
              <a:solidFill>
                <a:schemeClr val="dk1"/>
              </a:solidFill>
              <a:latin typeface="Lato"/>
              <a:ea typeface="Lato"/>
              <a:cs typeface="Lato"/>
              <a:sym typeface="Lato"/>
            </a:endParaRPr>
          </a:p>
          <a:p>
            <a:pPr indent="-317500" lvl="0" marL="457200" rtl="0" algn="l">
              <a:spcBef>
                <a:spcPts val="0"/>
              </a:spcBef>
              <a:spcAft>
                <a:spcPts val="0"/>
              </a:spcAft>
              <a:buClr>
                <a:schemeClr val="dk1"/>
              </a:buClr>
              <a:buSzPts val="1400"/>
              <a:buFont typeface="Lato"/>
              <a:buAutoNum type="arabicPeriod"/>
            </a:pPr>
            <a:r>
              <a:rPr lang="en">
                <a:solidFill>
                  <a:schemeClr val="dk1"/>
                </a:solidFill>
                <a:latin typeface="Lato"/>
                <a:ea typeface="Lato"/>
                <a:cs typeface="Lato"/>
                <a:sym typeface="Lato"/>
              </a:rPr>
              <a:t>Smart RTB (Smartadserver) 61.44%</a:t>
            </a:r>
            <a:endParaRPr>
              <a:solidFill>
                <a:schemeClr val="dk1"/>
              </a:solidFill>
              <a:latin typeface="Lato"/>
              <a:ea typeface="Lato"/>
              <a:cs typeface="Lato"/>
              <a:sym typeface="Lato"/>
            </a:endParaRPr>
          </a:p>
          <a:p>
            <a:pPr indent="-317500" lvl="0" marL="457200" rtl="0" algn="l">
              <a:spcBef>
                <a:spcPts val="0"/>
              </a:spcBef>
              <a:spcAft>
                <a:spcPts val="0"/>
              </a:spcAft>
              <a:buClr>
                <a:schemeClr val="dk1"/>
              </a:buClr>
              <a:buSzPts val="1400"/>
              <a:buFont typeface="Lato"/>
              <a:buAutoNum type="arabicPeriod"/>
            </a:pPr>
            <a:r>
              <a:rPr lang="en">
                <a:solidFill>
                  <a:schemeClr val="dk1"/>
                </a:solidFill>
                <a:latin typeface="Lato"/>
                <a:ea typeface="Lato"/>
                <a:cs typeface="Lato"/>
                <a:sym typeface="Lato"/>
              </a:rPr>
              <a:t>Kargo 62.4%</a:t>
            </a:r>
            <a:endParaRPr>
              <a:solidFill>
                <a:schemeClr val="dk1"/>
              </a:solidFill>
              <a:latin typeface="Lato"/>
              <a:ea typeface="Lato"/>
              <a:cs typeface="Lato"/>
              <a:sym typeface="Lato"/>
            </a:endParaRPr>
          </a:p>
          <a:p>
            <a:pPr indent="-317500" lvl="0" marL="457200" rtl="0" algn="l">
              <a:spcBef>
                <a:spcPts val="0"/>
              </a:spcBef>
              <a:spcAft>
                <a:spcPts val="0"/>
              </a:spcAft>
              <a:buClr>
                <a:schemeClr val="dk1"/>
              </a:buClr>
              <a:buSzPts val="1400"/>
              <a:buFont typeface="Lato"/>
              <a:buAutoNum type="arabicPeriod"/>
            </a:pPr>
            <a:r>
              <a:rPr lang="en">
                <a:solidFill>
                  <a:schemeClr val="dk1"/>
                </a:solidFill>
                <a:latin typeface="Lato"/>
                <a:ea typeface="Lato"/>
                <a:cs typeface="Lato"/>
                <a:sym typeface="Lato"/>
              </a:rPr>
              <a:t>Index Exchange 63.23%</a:t>
            </a:r>
            <a:endParaRPr>
              <a:solidFill>
                <a:schemeClr val="dk1"/>
              </a:solidFill>
              <a:latin typeface="Lato"/>
              <a:ea typeface="Lato"/>
              <a:cs typeface="Lato"/>
              <a:sym typeface="Lato"/>
            </a:endParaRPr>
          </a:p>
          <a:p>
            <a:pPr indent="-317500" lvl="0" marL="457200" marR="0" rtl="0" algn="l">
              <a:lnSpc>
                <a:spcPct val="100000"/>
              </a:lnSpc>
              <a:spcBef>
                <a:spcPts val="0"/>
              </a:spcBef>
              <a:spcAft>
                <a:spcPts val="0"/>
              </a:spcAft>
              <a:buClr>
                <a:schemeClr val="dk1"/>
              </a:buClr>
              <a:buSzPts val="1400"/>
              <a:buFont typeface="Lato"/>
              <a:buAutoNum type="arabicPeriod"/>
            </a:pPr>
            <a:r>
              <a:rPr lang="en">
                <a:solidFill>
                  <a:schemeClr val="dk1"/>
                </a:solidFill>
                <a:latin typeface="Lato"/>
                <a:ea typeface="Lato"/>
                <a:cs typeface="Lato"/>
                <a:sym typeface="Lato"/>
              </a:rPr>
              <a:t>Taboola 66.31 %</a:t>
            </a:r>
            <a:endParaRPr>
              <a:solidFill>
                <a:schemeClr val="dk1"/>
              </a:solidFill>
              <a:latin typeface="Lato"/>
              <a:ea typeface="Lato"/>
              <a:cs typeface="Lato"/>
              <a:sym typeface="Lato"/>
            </a:endParaRPr>
          </a:p>
          <a:p>
            <a:pPr indent="-317500" lvl="0" marL="457200" marR="0" rtl="0" algn="l">
              <a:lnSpc>
                <a:spcPct val="100000"/>
              </a:lnSpc>
              <a:spcBef>
                <a:spcPts val="0"/>
              </a:spcBef>
              <a:spcAft>
                <a:spcPts val="0"/>
              </a:spcAft>
              <a:buClr>
                <a:schemeClr val="dk1"/>
              </a:buClr>
              <a:buSzPts val="1400"/>
              <a:buFont typeface="Lato"/>
              <a:buAutoNum type="arabicPeriod"/>
            </a:pPr>
            <a:r>
              <a:rPr lang="en">
                <a:solidFill>
                  <a:schemeClr val="dk1"/>
                </a:solidFill>
                <a:latin typeface="Lato"/>
                <a:ea typeface="Lato"/>
                <a:cs typeface="Lato"/>
                <a:sym typeface="Lato"/>
              </a:rPr>
              <a:t>OpenX 67.88%</a:t>
            </a:r>
            <a:endParaRPr>
              <a:solidFill>
                <a:schemeClr val="dk1"/>
              </a:solidFill>
              <a:latin typeface="Lato"/>
              <a:ea typeface="Lato"/>
              <a:cs typeface="Lato"/>
              <a:sym typeface="Lato"/>
            </a:endParaRPr>
          </a:p>
          <a:p>
            <a:pPr indent="-317500" lvl="0" marL="457200" marR="0" rtl="0" algn="l">
              <a:lnSpc>
                <a:spcPct val="100000"/>
              </a:lnSpc>
              <a:spcBef>
                <a:spcPts val="0"/>
              </a:spcBef>
              <a:spcAft>
                <a:spcPts val="0"/>
              </a:spcAft>
              <a:buClr>
                <a:schemeClr val="dk1"/>
              </a:buClr>
              <a:buSzPts val="1400"/>
              <a:buFont typeface="Lato"/>
              <a:buAutoNum type="arabicPeriod"/>
            </a:pPr>
            <a:r>
              <a:rPr lang="en">
                <a:solidFill>
                  <a:schemeClr val="dk1"/>
                </a:solidFill>
                <a:latin typeface="Lato"/>
                <a:ea typeface="Lato"/>
                <a:cs typeface="Lato"/>
                <a:sym typeface="Lato"/>
              </a:rPr>
              <a:t>Sharethrough 71.88%</a:t>
            </a:r>
            <a:endParaRPr>
              <a:latin typeface="Lato"/>
              <a:ea typeface="Lato"/>
              <a:cs typeface="Lato"/>
              <a:sym typeface="Lato"/>
            </a:endParaRPr>
          </a:p>
        </p:txBody>
      </p:sp>
      <p:pic>
        <p:nvPicPr>
          <p:cNvPr id="1096" name="Google Shape;1096;p50"/>
          <p:cNvPicPr preferRelativeResize="0"/>
          <p:nvPr/>
        </p:nvPicPr>
        <p:blipFill>
          <a:blip r:embed="rId3">
            <a:alphaModFix/>
          </a:blip>
          <a:stretch>
            <a:fillRect/>
          </a:stretch>
        </p:blipFill>
        <p:spPr>
          <a:xfrm>
            <a:off x="3382400" y="1539625"/>
            <a:ext cx="5089885" cy="31310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0" name="Shape 1100"/>
        <p:cNvGrpSpPr/>
        <p:nvPr/>
      </p:nvGrpSpPr>
      <p:grpSpPr>
        <a:xfrm>
          <a:off x="0" y="0"/>
          <a:ext cx="0" cy="0"/>
          <a:chOff x="0" y="0"/>
          <a:chExt cx="0" cy="0"/>
        </a:xfrm>
      </p:grpSpPr>
      <p:sp>
        <p:nvSpPr>
          <p:cNvPr id="1101" name="Google Shape;1101;p51"/>
          <p:cNvSpPr txBox="1"/>
          <p:nvPr/>
        </p:nvSpPr>
        <p:spPr>
          <a:xfrm>
            <a:off x="815425" y="1010575"/>
            <a:ext cx="4453500" cy="100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800">
                <a:solidFill>
                  <a:schemeClr val="dk1"/>
                </a:solidFill>
                <a:latin typeface="Days One"/>
                <a:ea typeface="Days One"/>
                <a:cs typeface="Days One"/>
                <a:sym typeface="Days One"/>
              </a:rPr>
              <a:t>Exchanges:</a:t>
            </a:r>
            <a:endParaRPr sz="2800">
              <a:solidFill>
                <a:schemeClr val="dk1"/>
              </a:solidFill>
              <a:latin typeface="Days One"/>
              <a:ea typeface="Days One"/>
              <a:cs typeface="Days One"/>
              <a:sym typeface="Days One"/>
            </a:endParaRPr>
          </a:p>
          <a:p>
            <a:pPr indent="0" lvl="0" marL="0" rtl="0" algn="l">
              <a:spcBef>
                <a:spcPts val="0"/>
              </a:spcBef>
              <a:spcAft>
                <a:spcPts val="0"/>
              </a:spcAft>
              <a:buNone/>
            </a:pPr>
            <a:r>
              <a:rPr lang="en" sz="2500">
                <a:solidFill>
                  <a:schemeClr val="dk1"/>
                </a:solidFill>
                <a:latin typeface="Days One"/>
                <a:ea typeface="Days One"/>
                <a:cs typeface="Days One"/>
                <a:sym typeface="Days One"/>
              </a:rPr>
              <a:t>Best CPA &lt; $400</a:t>
            </a:r>
            <a:endParaRPr sz="2100"/>
          </a:p>
        </p:txBody>
      </p:sp>
      <p:pic>
        <p:nvPicPr>
          <p:cNvPr id="1102" name="Google Shape;1102;p51"/>
          <p:cNvPicPr preferRelativeResize="0"/>
          <p:nvPr/>
        </p:nvPicPr>
        <p:blipFill>
          <a:blip r:embed="rId3">
            <a:alphaModFix/>
          </a:blip>
          <a:stretch>
            <a:fillRect/>
          </a:stretch>
        </p:blipFill>
        <p:spPr>
          <a:xfrm>
            <a:off x="5420150" y="1315375"/>
            <a:ext cx="2563073" cy="3366425"/>
          </a:xfrm>
          <a:prstGeom prst="rect">
            <a:avLst/>
          </a:prstGeom>
          <a:noFill/>
          <a:ln>
            <a:noFill/>
          </a:ln>
        </p:spPr>
      </p:pic>
      <p:pic>
        <p:nvPicPr>
          <p:cNvPr id="1103" name="Google Shape;1103;p51"/>
          <p:cNvPicPr preferRelativeResize="0"/>
          <p:nvPr/>
        </p:nvPicPr>
        <p:blipFill>
          <a:blip r:embed="rId4">
            <a:alphaModFix/>
          </a:blip>
          <a:stretch>
            <a:fillRect/>
          </a:stretch>
        </p:blipFill>
        <p:spPr>
          <a:xfrm>
            <a:off x="815425" y="2119125"/>
            <a:ext cx="4362450" cy="145732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7" name="Shape 1107"/>
        <p:cNvGrpSpPr/>
        <p:nvPr/>
      </p:nvGrpSpPr>
      <p:grpSpPr>
        <a:xfrm>
          <a:off x="0" y="0"/>
          <a:ext cx="0" cy="0"/>
          <a:chOff x="0" y="0"/>
          <a:chExt cx="0" cy="0"/>
        </a:xfrm>
      </p:grpSpPr>
      <p:sp>
        <p:nvSpPr>
          <p:cNvPr id="1108" name="Google Shape;1108;p52"/>
          <p:cNvSpPr txBox="1"/>
          <p:nvPr/>
        </p:nvSpPr>
        <p:spPr>
          <a:xfrm>
            <a:off x="815425" y="1010575"/>
            <a:ext cx="58098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500">
                <a:solidFill>
                  <a:schemeClr val="dk1"/>
                </a:solidFill>
                <a:latin typeface="Days One"/>
                <a:ea typeface="Days One"/>
                <a:cs typeface="Days One"/>
                <a:sym typeface="Days One"/>
              </a:rPr>
              <a:t>Exchanges that Achieved Goals</a:t>
            </a:r>
            <a:endParaRPr sz="2100"/>
          </a:p>
        </p:txBody>
      </p:sp>
      <p:pic>
        <p:nvPicPr>
          <p:cNvPr id="1109" name="Google Shape;1109;p52"/>
          <p:cNvPicPr preferRelativeResize="0"/>
          <p:nvPr/>
        </p:nvPicPr>
        <p:blipFill>
          <a:blip r:embed="rId3">
            <a:alphaModFix/>
          </a:blip>
          <a:stretch>
            <a:fillRect/>
          </a:stretch>
        </p:blipFill>
        <p:spPr>
          <a:xfrm>
            <a:off x="974625" y="1490750"/>
            <a:ext cx="5101749" cy="2693725"/>
          </a:xfrm>
          <a:prstGeom prst="rect">
            <a:avLst/>
          </a:prstGeom>
          <a:noFill/>
          <a:ln>
            <a:noFill/>
          </a:ln>
        </p:spPr>
      </p:pic>
      <p:sp>
        <p:nvSpPr>
          <p:cNvPr id="1110" name="Google Shape;1110;p52"/>
          <p:cNvSpPr txBox="1"/>
          <p:nvPr/>
        </p:nvSpPr>
        <p:spPr>
          <a:xfrm>
            <a:off x="6268225" y="1414550"/>
            <a:ext cx="2103600" cy="3570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Lato"/>
                <a:ea typeface="Lato"/>
                <a:cs typeface="Lato"/>
                <a:sym typeface="Lato"/>
              </a:rPr>
              <a:t>Primary Goals:</a:t>
            </a:r>
            <a:endParaRPr>
              <a:solidFill>
                <a:schemeClr val="dk1"/>
              </a:solidFill>
              <a:latin typeface="Lato"/>
              <a:ea typeface="Lato"/>
              <a:cs typeface="Lato"/>
              <a:sym typeface="Lato"/>
            </a:endParaRPr>
          </a:p>
          <a:p>
            <a:pPr indent="0" lvl="0" marL="0" rtl="0" algn="l">
              <a:spcBef>
                <a:spcPts val="0"/>
              </a:spcBef>
              <a:spcAft>
                <a:spcPts val="0"/>
              </a:spcAft>
              <a:buNone/>
            </a:pPr>
            <a:r>
              <a:rPr lang="en">
                <a:solidFill>
                  <a:schemeClr val="dk1"/>
                </a:solidFill>
                <a:latin typeface="Lato"/>
                <a:ea typeface="Lato"/>
                <a:cs typeface="Lato"/>
                <a:sym typeface="Lato"/>
              </a:rPr>
              <a:t>	CPA &lt; $400</a:t>
            </a:r>
            <a:endParaRPr>
              <a:solidFill>
                <a:schemeClr val="dk1"/>
              </a:solidFill>
              <a:latin typeface="Lato"/>
              <a:ea typeface="Lato"/>
              <a:cs typeface="Lato"/>
              <a:sym typeface="Lato"/>
            </a:endParaRPr>
          </a:p>
          <a:p>
            <a:pPr indent="0" lvl="0" marL="0" rtl="0" algn="l">
              <a:spcBef>
                <a:spcPts val="0"/>
              </a:spcBef>
              <a:spcAft>
                <a:spcPts val="0"/>
              </a:spcAft>
              <a:buNone/>
            </a:pPr>
            <a:r>
              <a:rPr lang="en">
                <a:solidFill>
                  <a:schemeClr val="dk1"/>
                </a:solidFill>
                <a:latin typeface="Lato"/>
                <a:ea typeface="Lato"/>
                <a:cs typeface="Lato"/>
                <a:sym typeface="Lato"/>
              </a:rPr>
              <a:t>	CPM &lt; $  80</a:t>
            </a:r>
            <a:endParaRPr>
              <a:solidFill>
                <a:schemeClr val="dk1"/>
              </a:solidFill>
              <a:latin typeface="Lato"/>
              <a:ea typeface="Lato"/>
              <a:cs typeface="Lato"/>
              <a:sym typeface="Lato"/>
            </a:endParaRPr>
          </a:p>
          <a:p>
            <a:pPr indent="0" lvl="0" marL="0" rtl="0" algn="l">
              <a:spcBef>
                <a:spcPts val="0"/>
              </a:spcBef>
              <a:spcAft>
                <a:spcPts val="0"/>
              </a:spcAft>
              <a:buNone/>
            </a:pPr>
            <a:r>
              <a:rPr lang="en">
                <a:solidFill>
                  <a:schemeClr val="dk1"/>
                </a:solidFill>
                <a:latin typeface="Lato"/>
                <a:ea typeface="Lato"/>
                <a:cs typeface="Lato"/>
                <a:sym typeface="Lato"/>
              </a:rPr>
              <a:t>Secondary Goals:</a:t>
            </a:r>
            <a:endParaRPr>
              <a:solidFill>
                <a:schemeClr val="dk1"/>
              </a:solidFill>
              <a:latin typeface="Lato"/>
              <a:ea typeface="Lato"/>
              <a:cs typeface="Lato"/>
              <a:sym typeface="Lato"/>
            </a:endParaRPr>
          </a:p>
          <a:p>
            <a:pPr indent="0" lvl="0" marL="0" rtl="0" algn="l">
              <a:spcBef>
                <a:spcPts val="0"/>
              </a:spcBef>
              <a:spcAft>
                <a:spcPts val="0"/>
              </a:spcAft>
              <a:buNone/>
            </a:pPr>
            <a:r>
              <a:rPr lang="en">
                <a:solidFill>
                  <a:schemeClr val="dk1"/>
                </a:solidFill>
                <a:latin typeface="Lato"/>
                <a:ea typeface="Lato"/>
                <a:cs typeface="Lato"/>
                <a:sym typeface="Lato"/>
              </a:rPr>
              <a:t>	Viewabilty &gt; 60%</a:t>
            </a:r>
            <a:endParaRPr>
              <a:solidFill>
                <a:schemeClr val="dk1"/>
              </a:solidFill>
              <a:latin typeface="Lato"/>
              <a:ea typeface="Lato"/>
              <a:cs typeface="Lato"/>
              <a:sym typeface="Lato"/>
            </a:endParaRPr>
          </a:p>
          <a:p>
            <a:pPr indent="0" lvl="0" marL="0" rtl="0" algn="l">
              <a:spcBef>
                <a:spcPts val="0"/>
              </a:spcBef>
              <a:spcAft>
                <a:spcPts val="0"/>
              </a:spcAft>
              <a:buNone/>
            </a:pPr>
            <a:r>
              <a:t/>
            </a:r>
            <a:endParaRPr>
              <a:solidFill>
                <a:schemeClr val="dk1"/>
              </a:solidFill>
              <a:latin typeface="Lato"/>
              <a:ea typeface="Lato"/>
              <a:cs typeface="Lato"/>
              <a:sym typeface="Lato"/>
            </a:endParaRPr>
          </a:p>
          <a:p>
            <a:pPr indent="0" lvl="0" marL="0" rtl="0" algn="l">
              <a:spcBef>
                <a:spcPts val="0"/>
              </a:spcBef>
              <a:spcAft>
                <a:spcPts val="0"/>
              </a:spcAft>
              <a:buNone/>
            </a:pPr>
            <a:r>
              <a:rPr lang="en">
                <a:solidFill>
                  <a:schemeClr val="dk1"/>
                </a:solidFill>
                <a:latin typeface="Lato"/>
                <a:ea typeface="Lato"/>
                <a:cs typeface="Lato"/>
                <a:sym typeface="Lato"/>
              </a:rPr>
              <a:t>Taboola achieved CPA, CPM, and viewability.</a:t>
            </a:r>
            <a:endParaRPr>
              <a:solidFill>
                <a:schemeClr val="dk1"/>
              </a:solidFill>
              <a:latin typeface="Lato"/>
              <a:ea typeface="Lato"/>
              <a:cs typeface="Lato"/>
              <a:sym typeface="Lato"/>
            </a:endParaRPr>
          </a:p>
          <a:p>
            <a:pPr indent="0" lvl="0" marL="0" rtl="0" algn="l">
              <a:spcBef>
                <a:spcPts val="0"/>
              </a:spcBef>
              <a:spcAft>
                <a:spcPts val="0"/>
              </a:spcAft>
              <a:buNone/>
            </a:pPr>
            <a:r>
              <a:t/>
            </a:r>
            <a:endParaRPr>
              <a:solidFill>
                <a:schemeClr val="dk1"/>
              </a:solidFill>
              <a:latin typeface="Lato"/>
              <a:ea typeface="Lato"/>
              <a:cs typeface="Lato"/>
              <a:sym typeface="Lato"/>
            </a:endParaRPr>
          </a:p>
          <a:p>
            <a:pPr indent="0" lvl="0" marL="0" rtl="0" algn="l">
              <a:spcBef>
                <a:spcPts val="0"/>
              </a:spcBef>
              <a:spcAft>
                <a:spcPts val="0"/>
              </a:spcAft>
              <a:buNone/>
            </a:pPr>
            <a:r>
              <a:rPr lang="en">
                <a:solidFill>
                  <a:schemeClr val="dk1"/>
                </a:solidFill>
                <a:latin typeface="Lato"/>
                <a:ea typeface="Lato"/>
                <a:cs typeface="Lato"/>
                <a:sym typeface="Lato"/>
              </a:rPr>
              <a:t>PulsePoint achieved CPA and CPM</a:t>
            </a:r>
            <a:endParaRPr>
              <a:solidFill>
                <a:schemeClr val="dk1"/>
              </a:solidFill>
              <a:latin typeface="Lato"/>
              <a:ea typeface="Lato"/>
              <a:cs typeface="Lato"/>
              <a:sym typeface="Lato"/>
            </a:endParaRPr>
          </a:p>
          <a:p>
            <a:pPr indent="0" lvl="0" marL="0" rtl="0" algn="l">
              <a:spcBef>
                <a:spcPts val="0"/>
              </a:spcBef>
              <a:spcAft>
                <a:spcPts val="0"/>
              </a:spcAft>
              <a:buNone/>
            </a:pPr>
            <a:r>
              <a:t/>
            </a:r>
            <a:endParaRPr>
              <a:solidFill>
                <a:schemeClr val="dk1"/>
              </a:solidFill>
              <a:latin typeface="Lato"/>
              <a:ea typeface="Lato"/>
              <a:cs typeface="Lato"/>
              <a:sym typeface="Lato"/>
            </a:endParaRPr>
          </a:p>
          <a:p>
            <a:pPr indent="0" lvl="0" marL="0" rtl="0" algn="l">
              <a:spcBef>
                <a:spcPts val="0"/>
              </a:spcBef>
              <a:spcAft>
                <a:spcPts val="0"/>
              </a:spcAft>
              <a:buNone/>
            </a:pPr>
            <a:r>
              <a:rPr lang="en">
                <a:solidFill>
                  <a:schemeClr val="dk1"/>
                </a:solidFill>
                <a:latin typeface="Lato"/>
                <a:ea typeface="Lato"/>
                <a:cs typeface="Lato"/>
                <a:sym typeface="Lato"/>
              </a:rPr>
              <a:t>Kargo achieved CPA and Viewability</a:t>
            </a:r>
            <a:endParaRPr>
              <a:solidFill>
                <a:schemeClr val="dk1"/>
              </a:solidFill>
              <a:latin typeface="Lato"/>
              <a:ea typeface="Lato"/>
              <a:cs typeface="Lato"/>
              <a:sym typeface="Lato"/>
            </a:endParaRPr>
          </a:p>
          <a:p>
            <a:pPr indent="0" lvl="0" marL="0" rtl="0" algn="l">
              <a:spcBef>
                <a:spcPts val="0"/>
              </a:spcBef>
              <a:spcAft>
                <a:spcPts val="0"/>
              </a:spcAft>
              <a:buNone/>
            </a:pPr>
            <a:r>
              <a:t/>
            </a:r>
            <a:endParaRPr sz="1200">
              <a:solidFill>
                <a:schemeClr val="dk1"/>
              </a:solidFill>
              <a:latin typeface="Days One"/>
              <a:ea typeface="Days One"/>
              <a:cs typeface="Days One"/>
              <a:sym typeface="Days One"/>
            </a:endParaRPr>
          </a:p>
          <a:p>
            <a:pPr indent="0" lvl="0" marL="0" rtl="0" algn="l">
              <a:spcBef>
                <a:spcPts val="0"/>
              </a:spcBef>
              <a:spcAft>
                <a:spcPts val="0"/>
              </a:spcAft>
              <a:buNone/>
            </a:pPr>
            <a:r>
              <a:t/>
            </a:r>
            <a:endParaRPr sz="1200">
              <a:solidFill>
                <a:schemeClr val="dk1"/>
              </a:solidFill>
              <a:latin typeface="Days One"/>
              <a:ea typeface="Days One"/>
              <a:cs typeface="Days One"/>
              <a:sym typeface="Days One"/>
            </a:endParaRPr>
          </a:p>
        </p:txBody>
      </p:sp>
      <p:pic>
        <p:nvPicPr>
          <p:cNvPr id="1111" name="Google Shape;1111;p52"/>
          <p:cNvPicPr preferRelativeResize="0"/>
          <p:nvPr/>
        </p:nvPicPr>
        <p:blipFill>
          <a:blip r:embed="rId4">
            <a:alphaModFix/>
          </a:blip>
          <a:stretch>
            <a:fillRect/>
          </a:stretch>
        </p:blipFill>
        <p:spPr>
          <a:xfrm>
            <a:off x="1193725" y="4190500"/>
            <a:ext cx="1259100" cy="540575"/>
          </a:xfrm>
          <a:prstGeom prst="rect">
            <a:avLst/>
          </a:prstGeom>
          <a:noFill/>
          <a:ln>
            <a:noFill/>
          </a:ln>
        </p:spPr>
      </p:pic>
      <p:pic>
        <p:nvPicPr>
          <p:cNvPr id="1112" name="Google Shape;1112;p52"/>
          <p:cNvPicPr preferRelativeResize="0"/>
          <p:nvPr/>
        </p:nvPicPr>
        <p:blipFill>
          <a:blip r:embed="rId5">
            <a:alphaModFix/>
          </a:blip>
          <a:stretch>
            <a:fillRect/>
          </a:stretch>
        </p:blipFill>
        <p:spPr>
          <a:xfrm>
            <a:off x="2792050" y="4229951"/>
            <a:ext cx="1716627" cy="501125"/>
          </a:xfrm>
          <a:prstGeom prst="rect">
            <a:avLst/>
          </a:prstGeom>
          <a:noFill/>
          <a:ln>
            <a:noFill/>
          </a:ln>
        </p:spPr>
      </p:pic>
      <p:pic>
        <p:nvPicPr>
          <p:cNvPr id="1113" name="Google Shape;1113;p52"/>
          <p:cNvPicPr preferRelativeResize="0"/>
          <p:nvPr/>
        </p:nvPicPr>
        <p:blipFill>
          <a:blip r:embed="rId6">
            <a:alphaModFix/>
          </a:blip>
          <a:stretch>
            <a:fillRect/>
          </a:stretch>
        </p:blipFill>
        <p:spPr>
          <a:xfrm>
            <a:off x="4929850" y="4184563"/>
            <a:ext cx="1133475" cy="55245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7" name="Shape 1117"/>
        <p:cNvGrpSpPr/>
        <p:nvPr/>
      </p:nvGrpSpPr>
      <p:grpSpPr>
        <a:xfrm>
          <a:off x="0" y="0"/>
          <a:ext cx="0" cy="0"/>
          <a:chOff x="0" y="0"/>
          <a:chExt cx="0" cy="0"/>
        </a:xfrm>
      </p:grpSpPr>
      <p:sp>
        <p:nvSpPr>
          <p:cNvPr id="1118" name="Google Shape;1118;p53"/>
          <p:cNvSpPr txBox="1"/>
          <p:nvPr/>
        </p:nvSpPr>
        <p:spPr>
          <a:xfrm>
            <a:off x="713225" y="961775"/>
            <a:ext cx="72315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500">
                <a:solidFill>
                  <a:schemeClr val="dk1"/>
                </a:solidFill>
                <a:latin typeface="Days One"/>
                <a:ea typeface="Days One"/>
                <a:cs typeface="Days One"/>
                <a:sym typeface="Days One"/>
              </a:rPr>
              <a:t>Impressions (measurable &amp; Viewable)</a:t>
            </a:r>
            <a:endParaRPr sz="2500">
              <a:solidFill>
                <a:schemeClr val="dk1"/>
              </a:solidFill>
              <a:latin typeface="Days One"/>
              <a:ea typeface="Days One"/>
              <a:cs typeface="Days One"/>
              <a:sym typeface="Days One"/>
            </a:endParaRPr>
          </a:p>
        </p:txBody>
      </p:sp>
      <p:pic>
        <p:nvPicPr>
          <p:cNvPr id="1119" name="Google Shape;1119;p53"/>
          <p:cNvPicPr preferRelativeResize="0"/>
          <p:nvPr/>
        </p:nvPicPr>
        <p:blipFill>
          <a:blip r:embed="rId3">
            <a:alphaModFix/>
          </a:blip>
          <a:stretch>
            <a:fillRect/>
          </a:stretch>
        </p:blipFill>
        <p:spPr>
          <a:xfrm>
            <a:off x="883650" y="1827325"/>
            <a:ext cx="7061101" cy="1628250"/>
          </a:xfrm>
          <a:prstGeom prst="rect">
            <a:avLst/>
          </a:prstGeom>
          <a:noFill/>
          <a:ln>
            <a:noFill/>
          </a:ln>
        </p:spPr>
      </p:pic>
      <p:pic>
        <p:nvPicPr>
          <p:cNvPr descr="a blue check mark icon on a green background . (Provided by Tenor)" id="1120" name="Google Shape;1120;p53"/>
          <p:cNvPicPr preferRelativeResize="0"/>
          <p:nvPr/>
        </p:nvPicPr>
        <p:blipFill>
          <a:blip r:embed="rId4">
            <a:alphaModFix/>
          </a:blip>
          <a:stretch>
            <a:fillRect/>
          </a:stretch>
        </p:blipFill>
        <p:spPr>
          <a:xfrm>
            <a:off x="7297550" y="961775"/>
            <a:ext cx="882849" cy="882849"/>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4" name="Shape 1124"/>
        <p:cNvGrpSpPr/>
        <p:nvPr/>
      </p:nvGrpSpPr>
      <p:grpSpPr>
        <a:xfrm>
          <a:off x="0" y="0"/>
          <a:ext cx="0" cy="0"/>
          <a:chOff x="0" y="0"/>
          <a:chExt cx="0" cy="0"/>
        </a:xfrm>
      </p:grpSpPr>
      <p:pic>
        <p:nvPicPr>
          <p:cNvPr id="1125" name="Google Shape;1125;p54"/>
          <p:cNvPicPr preferRelativeResize="0"/>
          <p:nvPr/>
        </p:nvPicPr>
        <p:blipFill>
          <a:blip r:embed="rId3">
            <a:alphaModFix/>
          </a:blip>
          <a:stretch>
            <a:fillRect/>
          </a:stretch>
        </p:blipFill>
        <p:spPr>
          <a:xfrm>
            <a:off x="1535450" y="1551800"/>
            <a:ext cx="5496325" cy="3052201"/>
          </a:xfrm>
          <a:prstGeom prst="rect">
            <a:avLst/>
          </a:prstGeom>
          <a:noFill/>
          <a:ln>
            <a:noFill/>
          </a:ln>
        </p:spPr>
      </p:pic>
      <p:pic>
        <p:nvPicPr>
          <p:cNvPr id="1126" name="Google Shape;1126;p54"/>
          <p:cNvPicPr preferRelativeResize="0"/>
          <p:nvPr/>
        </p:nvPicPr>
        <p:blipFill>
          <a:blip r:embed="rId4">
            <a:alphaModFix/>
          </a:blip>
          <a:stretch>
            <a:fillRect/>
          </a:stretch>
        </p:blipFill>
        <p:spPr>
          <a:xfrm>
            <a:off x="1293463" y="761550"/>
            <a:ext cx="5980300" cy="100127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0" name="Shape 1130"/>
        <p:cNvGrpSpPr/>
        <p:nvPr/>
      </p:nvGrpSpPr>
      <p:grpSpPr>
        <a:xfrm>
          <a:off x="0" y="0"/>
          <a:ext cx="0" cy="0"/>
          <a:chOff x="0" y="0"/>
          <a:chExt cx="0" cy="0"/>
        </a:xfrm>
      </p:grpSpPr>
      <p:sp>
        <p:nvSpPr>
          <p:cNvPr id="1131" name="Google Shape;1131;p55"/>
          <p:cNvSpPr txBox="1"/>
          <p:nvPr/>
        </p:nvSpPr>
        <p:spPr>
          <a:xfrm>
            <a:off x="713213" y="824300"/>
            <a:ext cx="42459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solidFill>
                  <a:schemeClr val="dk1"/>
                </a:solidFill>
                <a:latin typeface="Days One"/>
                <a:ea typeface="Days One"/>
                <a:cs typeface="Days One"/>
                <a:sym typeface="Days One"/>
              </a:rPr>
              <a:t>Top Exchange Performance: Viewable Impressions</a:t>
            </a:r>
            <a:endParaRPr sz="1600"/>
          </a:p>
        </p:txBody>
      </p:sp>
      <p:pic>
        <p:nvPicPr>
          <p:cNvPr id="1132" name="Google Shape;1132;p55"/>
          <p:cNvPicPr preferRelativeResize="0"/>
          <p:nvPr/>
        </p:nvPicPr>
        <p:blipFill>
          <a:blip r:embed="rId3">
            <a:alphaModFix/>
          </a:blip>
          <a:stretch>
            <a:fillRect/>
          </a:stretch>
        </p:blipFill>
        <p:spPr>
          <a:xfrm>
            <a:off x="713225" y="1646476"/>
            <a:ext cx="4245876" cy="3014649"/>
          </a:xfrm>
          <a:prstGeom prst="rect">
            <a:avLst/>
          </a:prstGeom>
          <a:noFill/>
          <a:ln>
            <a:noFill/>
          </a:ln>
        </p:spPr>
      </p:pic>
      <p:sp>
        <p:nvSpPr>
          <p:cNvPr id="1133" name="Google Shape;1133;p55"/>
          <p:cNvSpPr txBox="1"/>
          <p:nvPr/>
        </p:nvSpPr>
        <p:spPr>
          <a:xfrm>
            <a:off x="4632250" y="1449099"/>
            <a:ext cx="2922600" cy="2613300"/>
          </a:xfrm>
          <a:prstGeom prst="rect">
            <a:avLst/>
          </a:prstGeom>
          <a:noFill/>
          <a:ln>
            <a:noFill/>
          </a:ln>
        </p:spPr>
        <p:txBody>
          <a:bodyPr anchorCtr="0" anchor="t" bIns="91425" lIns="91425" spcFirstLastPara="1" rIns="91425" wrap="square" tIns="91425">
            <a:noAutofit/>
          </a:bodyPr>
          <a:lstStyle/>
          <a:p>
            <a:pPr indent="-317500" lvl="0" marL="457200" rtl="0" algn="l">
              <a:lnSpc>
                <a:spcPct val="200000"/>
              </a:lnSpc>
              <a:spcBef>
                <a:spcPts val="0"/>
              </a:spcBef>
              <a:spcAft>
                <a:spcPts val="0"/>
              </a:spcAft>
              <a:buClr>
                <a:schemeClr val="dk1"/>
              </a:buClr>
              <a:buSzPts val="1400"/>
              <a:buFont typeface="Lato"/>
              <a:buAutoNum type="arabicPeriod"/>
            </a:pPr>
            <a:r>
              <a:rPr lang="en">
                <a:solidFill>
                  <a:schemeClr val="dk1"/>
                </a:solidFill>
                <a:latin typeface="Lato"/>
                <a:ea typeface="Lato"/>
                <a:cs typeface="Lato"/>
                <a:sym typeface="Lato"/>
              </a:rPr>
              <a:t>Google Ads 5,909 </a:t>
            </a:r>
            <a:endParaRPr>
              <a:solidFill>
                <a:schemeClr val="dk1"/>
              </a:solidFill>
              <a:latin typeface="Lato"/>
              <a:ea typeface="Lato"/>
              <a:cs typeface="Lato"/>
              <a:sym typeface="Lato"/>
            </a:endParaRPr>
          </a:p>
          <a:p>
            <a:pPr indent="0" lvl="0" marL="0" rtl="0" algn="l">
              <a:lnSpc>
                <a:spcPct val="200000"/>
              </a:lnSpc>
              <a:spcBef>
                <a:spcPts val="0"/>
              </a:spcBef>
              <a:spcAft>
                <a:spcPts val="0"/>
              </a:spcAft>
              <a:buNone/>
            </a:pPr>
            <a:r>
              <a:t/>
            </a:r>
            <a:endParaRPr>
              <a:solidFill>
                <a:schemeClr val="dk1"/>
              </a:solidFill>
              <a:latin typeface="Lato"/>
              <a:ea typeface="Lato"/>
              <a:cs typeface="Lato"/>
              <a:sym typeface="Lato"/>
            </a:endParaRPr>
          </a:p>
          <a:p>
            <a:pPr indent="-317500" lvl="0" marL="457200" rtl="0" algn="l">
              <a:lnSpc>
                <a:spcPct val="200000"/>
              </a:lnSpc>
              <a:spcBef>
                <a:spcPts val="0"/>
              </a:spcBef>
              <a:spcAft>
                <a:spcPts val="0"/>
              </a:spcAft>
              <a:buClr>
                <a:schemeClr val="dk1"/>
              </a:buClr>
              <a:buSzPts val="1400"/>
              <a:buFont typeface="Lato"/>
              <a:buAutoNum type="arabicPeriod"/>
            </a:pPr>
            <a:r>
              <a:rPr lang="en">
                <a:solidFill>
                  <a:schemeClr val="dk1"/>
                </a:solidFill>
                <a:latin typeface="Lato"/>
                <a:ea typeface="Lato"/>
                <a:cs typeface="Lato"/>
                <a:sym typeface="Lato"/>
              </a:rPr>
              <a:t>Bidswitch 2,507</a:t>
            </a:r>
            <a:endParaRPr>
              <a:solidFill>
                <a:schemeClr val="dk1"/>
              </a:solidFill>
              <a:latin typeface="Lato"/>
              <a:ea typeface="Lato"/>
              <a:cs typeface="Lato"/>
              <a:sym typeface="Lato"/>
            </a:endParaRPr>
          </a:p>
          <a:p>
            <a:pPr indent="0" lvl="0" marL="0" rtl="0" algn="l">
              <a:lnSpc>
                <a:spcPct val="200000"/>
              </a:lnSpc>
              <a:spcBef>
                <a:spcPts val="0"/>
              </a:spcBef>
              <a:spcAft>
                <a:spcPts val="0"/>
              </a:spcAft>
              <a:buNone/>
            </a:pPr>
            <a:r>
              <a:t/>
            </a:r>
            <a:endParaRPr>
              <a:solidFill>
                <a:schemeClr val="dk1"/>
              </a:solidFill>
              <a:latin typeface="Lato"/>
              <a:ea typeface="Lato"/>
              <a:cs typeface="Lato"/>
              <a:sym typeface="Lato"/>
            </a:endParaRPr>
          </a:p>
          <a:p>
            <a:pPr indent="-317500" lvl="0" marL="457200" rtl="0" algn="l">
              <a:lnSpc>
                <a:spcPct val="200000"/>
              </a:lnSpc>
              <a:spcBef>
                <a:spcPts val="0"/>
              </a:spcBef>
              <a:spcAft>
                <a:spcPts val="0"/>
              </a:spcAft>
              <a:buClr>
                <a:schemeClr val="dk1"/>
              </a:buClr>
              <a:buSzPts val="1400"/>
              <a:buFont typeface="Lato"/>
              <a:buAutoNum type="arabicPeriod"/>
            </a:pPr>
            <a:r>
              <a:rPr lang="en">
                <a:solidFill>
                  <a:schemeClr val="dk1"/>
                </a:solidFill>
                <a:latin typeface="Lato"/>
                <a:ea typeface="Lato"/>
                <a:cs typeface="Lato"/>
                <a:sym typeface="Lato"/>
              </a:rPr>
              <a:t>Pubmatic 1,343</a:t>
            </a:r>
            <a:endParaRPr>
              <a:solidFill>
                <a:schemeClr val="dk1"/>
              </a:solidFill>
              <a:latin typeface="Lato"/>
              <a:ea typeface="Lato"/>
              <a:cs typeface="Lato"/>
              <a:sym typeface="Lato"/>
            </a:endParaRPr>
          </a:p>
        </p:txBody>
      </p:sp>
      <p:pic>
        <p:nvPicPr>
          <p:cNvPr id="1134" name="Google Shape;1134;p55"/>
          <p:cNvPicPr preferRelativeResize="0"/>
          <p:nvPr/>
        </p:nvPicPr>
        <p:blipFill>
          <a:blip r:embed="rId4">
            <a:alphaModFix/>
          </a:blip>
          <a:stretch>
            <a:fillRect/>
          </a:stretch>
        </p:blipFill>
        <p:spPr>
          <a:xfrm>
            <a:off x="6975001" y="1196850"/>
            <a:ext cx="1603748" cy="902100"/>
          </a:xfrm>
          <a:prstGeom prst="rect">
            <a:avLst/>
          </a:prstGeom>
          <a:noFill/>
          <a:ln>
            <a:noFill/>
          </a:ln>
        </p:spPr>
      </p:pic>
      <p:pic>
        <p:nvPicPr>
          <p:cNvPr id="1135" name="Google Shape;1135;p55"/>
          <p:cNvPicPr preferRelativeResize="0"/>
          <p:nvPr/>
        </p:nvPicPr>
        <p:blipFill>
          <a:blip r:embed="rId5">
            <a:alphaModFix/>
          </a:blip>
          <a:stretch>
            <a:fillRect/>
          </a:stretch>
        </p:blipFill>
        <p:spPr>
          <a:xfrm>
            <a:off x="7122957" y="2334175"/>
            <a:ext cx="1455784" cy="671900"/>
          </a:xfrm>
          <a:prstGeom prst="rect">
            <a:avLst/>
          </a:prstGeom>
          <a:noFill/>
          <a:ln>
            <a:noFill/>
          </a:ln>
        </p:spPr>
      </p:pic>
      <p:pic>
        <p:nvPicPr>
          <p:cNvPr id="1136" name="Google Shape;1136;p55"/>
          <p:cNvPicPr preferRelativeResize="0"/>
          <p:nvPr/>
        </p:nvPicPr>
        <p:blipFill>
          <a:blip r:embed="rId6">
            <a:alphaModFix/>
          </a:blip>
          <a:stretch>
            <a:fillRect/>
          </a:stretch>
        </p:blipFill>
        <p:spPr>
          <a:xfrm>
            <a:off x="6924725" y="3377365"/>
            <a:ext cx="1603750" cy="824784"/>
          </a:xfrm>
          <a:prstGeom prst="rect">
            <a:avLst/>
          </a:prstGeom>
          <a:noFill/>
          <a:ln>
            <a:noFill/>
          </a:ln>
        </p:spPr>
      </p:pic>
      <p:sp>
        <p:nvSpPr>
          <p:cNvPr id="1137" name="Google Shape;1137;p55"/>
          <p:cNvSpPr txBox="1"/>
          <p:nvPr/>
        </p:nvSpPr>
        <p:spPr>
          <a:xfrm>
            <a:off x="6757050" y="4062375"/>
            <a:ext cx="2401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dk1"/>
              </a:solidFill>
              <a:latin typeface="Lato"/>
              <a:ea typeface="Lato"/>
              <a:cs typeface="Lato"/>
              <a:sym typeface="Lato"/>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1" name="Shape 1141"/>
        <p:cNvGrpSpPr/>
        <p:nvPr/>
      </p:nvGrpSpPr>
      <p:grpSpPr>
        <a:xfrm>
          <a:off x="0" y="0"/>
          <a:ext cx="0" cy="0"/>
          <a:chOff x="0" y="0"/>
          <a:chExt cx="0" cy="0"/>
        </a:xfrm>
      </p:grpSpPr>
      <p:sp>
        <p:nvSpPr>
          <p:cNvPr id="1142" name="Google Shape;1142;p56"/>
          <p:cNvSpPr txBox="1"/>
          <p:nvPr>
            <p:ph type="title"/>
          </p:nvPr>
        </p:nvSpPr>
        <p:spPr>
          <a:xfrm>
            <a:off x="602825" y="790250"/>
            <a:ext cx="7827900" cy="1182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t>Top Ten Websites</a:t>
            </a:r>
            <a:endParaRPr sz="3000"/>
          </a:p>
        </p:txBody>
      </p:sp>
      <p:pic>
        <p:nvPicPr>
          <p:cNvPr id="1143" name="Google Shape;1143;p56"/>
          <p:cNvPicPr preferRelativeResize="0"/>
          <p:nvPr/>
        </p:nvPicPr>
        <p:blipFill>
          <a:blip r:embed="rId3">
            <a:alphaModFix/>
          </a:blip>
          <a:stretch>
            <a:fillRect/>
          </a:stretch>
        </p:blipFill>
        <p:spPr>
          <a:xfrm>
            <a:off x="713225" y="1972250"/>
            <a:ext cx="7717550" cy="2108949"/>
          </a:xfrm>
          <a:prstGeom prst="rect">
            <a:avLst/>
          </a:prstGeom>
          <a:noFill/>
          <a:ln>
            <a:noFill/>
          </a:ln>
        </p:spPr>
      </p:pic>
      <p:sp>
        <p:nvSpPr>
          <p:cNvPr id="1144" name="Google Shape;1144;p56"/>
          <p:cNvSpPr txBox="1"/>
          <p:nvPr/>
        </p:nvSpPr>
        <p:spPr>
          <a:xfrm>
            <a:off x="775075" y="4043450"/>
            <a:ext cx="7655700" cy="64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Lato"/>
              <a:ea typeface="Lato"/>
              <a:cs typeface="Lato"/>
              <a:sym typeface="Lato"/>
            </a:endParaRPr>
          </a:p>
        </p:txBody>
      </p:sp>
      <p:pic>
        <p:nvPicPr>
          <p:cNvPr id="1145" name="Google Shape;1145;p56"/>
          <p:cNvPicPr preferRelativeResize="0"/>
          <p:nvPr/>
        </p:nvPicPr>
        <p:blipFill>
          <a:blip r:embed="rId4">
            <a:alphaModFix/>
          </a:blip>
          <a:stretch>
            <a:fillRect/>
          </a:stretch>
        </p:blipFill>
        <p:spPr>
          <a:xfrm>
            <a:off x="775084" y="4081200"/>
            <a:ext cx="1636565" cy="644399"/>
          </a:xfrm>
          <a:prstGeom prst="rect">
            <a:avLst/>
          </a:prstGeom>
          <a:noFill/>
          <a:ln>
            <a:noFill/>
          </a:ln>
        </p:spPr>
      </p:pic>
      <p:pic>
        <p:nvPicPr>
          <p:cNvPr id="1146" name="Google Shape;1146;p56"/>
          <p:cNvPicPr preferRelativeResize="0"/>
          <p:nvPr/>
        </p:nvPicPr>
        <p:blipFill>
          <a:blip r:embed="rId5">
            <a:alphaModFix/>
          </a:blip>
          <a:stretch>
            <a:fillRect/>
          </a:stretch>
        </p:blipFill>
        <p:spPr>
          <a:xfrm>
            <a:off x="3520275" y="4081200"/>
            <a:ext cx="1793175" cy="747174"/>
          </a:xfrm>
          <a:prstGeom prst="rect">
            <a:avLst/>
          </a:prstGeom>
          <a:noFill/>
          <a:ln>
            <a:noFill/>
          </a:ln>
        </p:spPr>
      </p:pic>
      <p:pic>
        <p:nvPicPr>
          <p:cNvPr id="1147" name="Google Shape;1147;p56"/>
          <p:cNvPicPr preferRelativeResize="0"/>
          <p:nvPr/>
        </p:nvPicPr>
        <p:blipFill>
          <a:blip r:embed="rId6">
            <a:alphaModFix/>
          </a:blip>
          <a:stretch>
            <a:fillRect/>
          </a:stretch>
        </p:blipFill>
        <p:spPr>
          <a:xfrm>
            <a:off x="6566050" y="3993900"/>
            <a:ext cx="1567549" cy="834474"/>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1" name="Shape 1151"/>
        <p:cNvGrpSpPr/>
        <p:nvPr/>
      </p:nvGrpSpPr>
      <p:grpSpPr>
        <a:xfrm>
          <a:off x="0" y="0"/>
          <a:ext cx="0" cy="0"/>
          <a:chOff x="0" y="0"/>
          <a:chExt cx="0" cy="0"/>
        </a:xfrm>
      </p:grpSpPr>
      <p:sp>
        <p:nvSpPr>
          <p:cNvPr id="1152" name="Google Shape;1152;p57"/>
          <p:cNvSpPr txBox="1"/>
          <p:nvPr/>
        </p:nvSpPr>
        <p:spPr>
          <a:xfrm>
            <a:off x="808475" y="813825"/>
            <a:ext cx="3832500" cy="954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500">
                <a:solidFill>
                  <a:schemeClr val="dk1"/>
                </a:solidFill>
                <a:latin typeface="Days One"/>
                <a:ea typeface="Days One"/>
                <a:cs typeface="Days One"/>
                <a:sym typeface="Days One"/>
              </a:rPr>
              <a:t>Direct Buy Rate Recommendations</a:t>
            </a:r>
            <a:endParaRPr sz="2100"/>
          </a:p>
        </p:txBody>
      </p:sp>
      <p:pic>
        <p:nvPicPr>
          <p:cNvPr id="1153" name="Google Shape;1153;p57"/>
          <p:cNvPicPr preferRelativeResize="0"/>
          <p:nvPr/>
        </p:nvPicPr>
        <p:blipFill>
          <a:blip r:embed="rId3">
            <a:alphaModFix/>
          </a:blip>
          <a:stretch>
            <a:fillRect/>
          </a:stretch>
        </p:blipFill>
        <p:spPr>
          <a:xfrm>
            <a:off x="4646900" y="813825"/>
            <a:ext cx="3783875" cy="3904475"/>
          </a:xfrm>
          <a:prstGeom prst="rect">
            <a:avLst/>
          </a:prstGeom>
          <a:noFill/>
          <a:ln>
            <a:noFill/>
          </a:ln>
        </p:spPr>
      </p:pic>
      <p:sp>
        <p:nvSpPr>
          <p:cNvPr id="1154" name="Google Shape;1154;p57"/>
          <p:cNvSpPr txBox="1"/>
          <p:nvPr/>
        </p:nvSpPr>
        <p:spPr>
          <a:xfrm>
            <a:off x="762000" y="1651925"/>
            <a:ext cx="3832500" cy="306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solidFill>
                  <a:schemeClr val="dk1"/>
                </a:solidFill>
                <a:latin typeface="Lato"/>
                <a:ea typeface="Lato"/>
                <a:cs typeface="Lato"/>
                <a:sym typeface="Lato"/>
              </a:rPr>
              <a:t>1st.	$4,723.59			 </a:t>
            </a:r>
            <a:endParaRPr b="1" sz="1600">
              <a:solidFill>
                <a:schemeClr val="dk1"/>
              </a:solidFill>
              <a:latin typeface="Lato"/>
              <a:ea typeface="Lato"/>
              <a:cs typeface="Lato"/>
              <a:sym typeface="Lato"/>
            </a:endParaRPr>
          </a:p>
          <a:p>
            <a:pPr indent="0" lvl="0" marL="0" rtl="0" algn="l">
              <a:spcBef>
                <a:spcPts val="0"/>
              </a:spcBef>
              <a:spcAft>
                <a:spcPts val="0"/>
              </a:spcAft>
              <a:buNone/>
            </a:pPr>
            <a:r>
              <a:t/>
            </a:r>
            <a:endParaRPr b="1" sz="1600">
              <a:solidFill>
                <a:schemeClr val="dk1"/>
              </a:solidFill>
              <a:latin typeface="Lato"/>
              <a:ea typeface="Lato"/>
              <a:cs typeface="Lato"/>
              <a:sym typeface="Lato"/>
            </a:endParaRPr>
          </a:p>
          <a:p>
            <a:pPr indent="0" lvl="0" marL="0" rtl="0" algn="l">
              <a:spcBef>
                <a:spcPts val="0"/>
              </a:spcBef>
              <a:spcAft>
                <a:spcPts val="0"/>
              </a:spcAft>
              <a:buNone/>
            </a:pPr>
            <a:r>
              <a:rPr b="1" lang="en" sz="1600">
                <a:solidFill>
                  <a:schemeClr val="dk1"/>
                </a:solidFill>
                <a:latin typeface="Lato"/>
                <a:ea typeface="Lato"/>
                <a:cs typeface="Lato"/>
                <a:sym typeface="Lato"/>
              </a:rPr>
              <a:t>  </a:t>
            </a:r>
            <a:endParaRPr b="1" sz="1600">
              <a:solidFill>
                <a:schemeClr val="dk1"/>
              </a:solidFill>
              <a:latin typeface="Lato"/>
              <a:ea typeface="Lato"/>
              <a:cs typeface="Lato"/>
              <a:sym typeface="Lato"/>
            </a:endParaRPr>
          </a:p>
          <a:p>
            <a:pPr indent="0" lvl="0" marL="0" rtl="0" algn="l">
              <a:spcBef>
                <a:spcPts val="0"/>
              </a:spcBef>
              <a:spcAft>
                <a:spcPts val="0"/>
              </a:spcAft>
              <a:buNone/>
            </a:pPr>
            <a:r>
              <a:t/>
            </a:r>
            <a:endParaRPr b="1" sz="1600">
              <a:solidFill>
                <a:schemeClr val="dk1"/>
              </a:solidFill>
              <a:latin typeface="Lato"/>
              <a:ea typeface="Lato"/>
              <a:cs typeface="Lato"/>
              <a:sym typeface="Lato"/>
            </a:endParaRPr>
          </a:p>
          <a:p>
            <a:pPr indent="0" lvl="0" marL="0" rtl="0" algn="l">
              <a:spcBef>
                <a:spcPts val="0"/>
              </a:spcBef>
              <a:spcAft>
                <a:spcPts val="0"/>
              </a:spcAft>
              <a:buNone/>
            </a:pPr>
            <a:r>
              <a:rPr b="1" lang="en" sz="1600">
                <a:solidFill>
                  <a:schemeClr val="dk1"/>
                </a:solidFill>
                <a:latin typeface="Lato"/>
                <a:ea typeface="Lato"/>
                <a:cs typeface="Lato"/>
                <a:sym typeface="Lato"/>
              </a:rPr>
              <a:t>2nd. $4,490.36</a:t>
            </a:r>
            <a:endParaRPr b="1" sz="1600">
              <a:solidFill>
                <a:schemeClr val="dk1"/>
              </a:solidFill>
              <a:latin typeface="Lato"/>
              <a:ea typeface="Lato"/>
              <a:cs typeface="Lato"/>
              <a:sym typeface="Lato"/>
            </a:endParaRPr>
          </a:p>
          <a:p>
            <a:pPr indent="0" lvl="0" marL="0" rtl="0" algn="l">
              <a:spcBef>
                <a:spcPts val="0"/>
              </a:spcBef>
              <a:spcAft>
                <a:spcPts val="0"/>
              </a:spcAft>
              <a:buNone/>
            </a:pPr>
            <a:r>
              <a:t/>
            </a:r>
            <a:endParaRPr b="1" sz="1600">
              <a:solidFill>
                <a:schemeClr val="dk1"/>
              </a:solidFill>
              <a:latin typeface="Lato"/>
              <a:ea typeface="Lato"/>
              <a:cs typeface="Lato"/>
              <a:sym typeface="Lato"/>
            </a:endParaRPr>
          </a:p>
          <a:p>
            <a:pPr indent="0" lvl="0" marL="0" rtl="0" algn="l">
              <a:spcBef>
                <a:spcPts val="0"/>
              </a:spcBef>
              <a:spcAft>
                <a:spcPts val="0"/>
              </a:spcAft>
              <a:buNone/>
            </a:pPr>
            <a:r>
              <a:t/>
            </a:r>
            <a:endParaRPr b="1" sz="1600">
              <a:solidFill>
                <a:schemeClr val="dk1"/>
              </a:solidFill>
              <a:latin typeface="Lato"/>
              <a:ea typeface="Lato"/>
              <a:cs typeface="Lato"/>
              <a:sym typeface="Lato"/>
            </a:endParaRPr>
          </a:p>
          <a:p>
            <a:pPr indent="0" lvl="0" marL="0" rtl="0" algn="l">
              <a:spcBef>
                <a:spcPts val="0"/>
              </a:spcBef>
              <a:spcAft>
                <a:spcPts val="0"/>
              </a:spcAft>
              <a:buNone/>
            </a:pPr>
            <a:r>
              <a:t/>
            </a:r>
            <a:endParaRPr b="1" sz="1600">
              <a:solidFill>
                <a:schemeClr val="dk1"/>
              </a:solidFill>
              <a:latin typeface="Lato"/>
              <a:ea typeface="Lato"/>
              <a:cs typeface="Lato"/>
              <a:sym typeface="Lato"/>
            </a:endParaRPr>
          </a:p>
          <a:p>
            <a:pPr indent="0" lvl="0" marL="0" rtl="0" algn="l">
              <a:spcBef>
                <a:spcPts val="0"/>
              </a:spcBef>
              <a:spcAft>
                <a:spcPts val="0"/>
              </a:spcAft>
              <a:buNone/>
            </a:pPr>
            <a:r>
              <a:rPr b="1" lang="en" sz="1600">
                <a:solidFill>
                  <a:schemeClr val="dk1"/>
                </a:solidFill>
                <a:latin typeface="Lato"/>
                <a:ea typeface="Lato"/>
                <a:cs typeface="Lato"/>
                <a:sym typeface="Lato"/>
              </a:rPr>
              <a:t>3rd.$3,957.07</a:t>
            </a:r>
            <a:endParaRPr b="1" sz="1600">
              <a:solidFill>
                <a:schemeClr val="dk1"/>
              </a:solidFill>
              <a:latin typeface="Lato"/>
              <a:ea typeface="Lato"/>
              <a:cs typeface="Lato"/>
              <a:sym typeface="Lato"/>
            </a:endParaRPr>
          </a:p>
        </p:txBody>
      </p:sp>
      <p:pic>
        <p:nvPicPr>
          <p:cNvPr id="1155" name="Google Shape;1155;p57"/>
          <p:cNvPicPr preferRelativeResize="0"/>
          <p:nvPr/>
        </p:nvPicPr>
        <p:blipFill rotWithShape="1">
          <a:blip r:embed="rId4">
            <a:alphaModFix/>
          </a:blip>
          <a:srcRect b="21230" l="0" r="0" t="-21230"/>
          <a:stretch/>
        </p:blipFill>
        <p:spPr>
          <a:xfrm>
            <a:off x="3269222" y="3690175"/>
            <a:ext cx="1336954" cy="738900"/>
          </a:xfrm>
          <a:prstGeom prst="rect">
            <a:avLst/>
          </a:prstGeom>
          <a:noFill/>
          <a:ln>
            <a:noFill/>
          </a:ln>
        </p:spPr>
      </p:pic>
      <p:pic>
        <p:nvPicPr>
          <p:cNvPr id="1156" name="Google Shape;1156;p57"/>
          <p:cNvPicPr preferRelativeResize="0"/>
          <p:nvPr/>
        </p:nvPicPr>
        <p:blipFill>
          <a:blip r:embed="rId5">
            <a:alphaModFix/>
          </a:blip>
          <a:stretch>
            <a:fillRect/>
          </a:stretch>
        </p:blipFill>
        <p:spPr>
          <a:xfrm>
            <a:off x="3228962" y="1759500"/>
            <a:ext cx="1313598" cy="738900"/>
          </a:xfrm>
          <a:prstGeom prst="rect">
            <a:avLst/>
          </a:prstGeom>
          <a:noFill/>
          <a:ln>
            <a:noFill/>
          </a:ln>
        </p:spPr>
      </p:pic>
      <p:pic>
        <p:nvPicPr>
          <p:cNvPr id="1157" name="Google Shape;1157;p57"/>
          <p:cNvPicPr preferRelativeResize="0"/>
          <p:nvPr/>
        </p:nvPicPr>
        <p:blipFill>
          <a:blip r:embed="rId6">
            <a:alphaModFix/>
          </a:blip>
          <a:stretch>
            <a:fillRect/>
          </a:stretch>
        </p:blipFill>
        <p:spPr>
          <a:xfrm>
            <a:off x="3177022" y="2756125"/>
            <a:ext cx="1417476" cy="797347"/>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1" name="Shape 1161"/>
        <p:cNvGrpSpPr/>
        <p:nvPr/>
      </p:nvGrpSpPr>
      <p:grpSpPr>
        <a:xfrm>
          <a:off x="0" y="0"/>
          <a:ext cx="0" cy="0"/>
          <a:chOff x="0" y="0"/>
          <a:chExt cx="0" cy="0"/>
        </a:xfrm>
      </p:grpSpPr>
      <p:sp>
        <p:nvSpPr>
          <p:cNvPr id="1162" name="Google Shape;1162;p58"/>
          <p:cNvSpPr txBox="1"/>
          <p:nvPr/>
        </p:nvSpPr>
        <p:spPr>
          <a:xfrm>
            <a:off x="713225" y="1010575"/>
            <a:ext cx="7426800" cy="3066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800">
                <a:solidFill>
                  <a:schemeClr val="dk1"/>
                </a:solidFill>
                <a:latin typeface="Days One"/>
                <a:ea typeface="Days One"/>
                <a:cs typeface="Days One"/>
                <a:sym typeface="Days One"/>
              </a:rPr>
              <a:t>Key Findings</a:t>
            </a:r>
            <a:endParaRPr b="1" sz="2800">
              <a:solidFill>
                <a:schemeClr val="dk1"/>
              </a:solidFill>
              <a:latin typeface="Days One"/>
              <a:ea typeface="Days One"/>
              <a:cs typeface="Days One"/>
              <a:sym typeface="Days One"/>
            </a:endParaRPr>
          </a:p>
          <a:p>
            <a:pPr indent="0" lvl="0" marL="0" rtl="0" algn="l">
              <a:spcBef>
                <a:spcPts val="0"/>
              </a:spcBef>
              <a:spcAft>
                <a:spcPts val="0"/>
              </a:spcAft>
              <a:buNone/>
            </a:pPr>
            <a:r>
              <a:t/>
            </a:r>
            <a:endParaRPr sz="1500">
              <a:solidFill>
                <a:schemeClr val="dk1"/>
              </a:solidFill>
              <a:latin typeface="Days One"/>
              <a:ea typeface="Days One"/>
              <a:cs typeface="Days One"/>
              <a:sym typeface="Days One"/>
            </a:endParaRPr>
          </a:p>
          <a:p>
            <a:pPr indent="0" lvl="0" marL="0" rtl="0" algn="l">
              <a:spcBef>
                <a:spcPts val="0"/>
              </a:spcBef>
              <a:spcAft>
                <a:spcPts val="0"/>
              </a:spcAft>
              <a:buNone/>
            </a:pPr>
            <a:r>
              <a:rPr b="1" lang="en">
                <a:solidFill>
                  <a:schemeClr val="dk1"/>
                </a:solidFill>
                <a:latin typeface="Lato"/>
                <a:ea typeface="Lato"/>
                <a:cs typeface="Lato"/>
                <a:sym typeface="Lato"/>
              </a:rPr>
              <a:t>Audience </a:t>
            </a:r>
            <a:endParaRPr>
              <a:solidFill>
                <a:schemeClr val="dk1"/>
              </a:solidFill>
              <a:latin typeface="Lato"/>
              <a:ea typeface="Lato"/>
              <a:cs typeface="Lato"/>
              <a:sym typeface="Lato"/>
            </a:endParaRPr>
          </a:p>
          <a:p>
            <a:pPr indent="-317500" lvl="0" marL="457200" rtl="0" algn="l">
              <a:lnSpc>
                <a:spcPct val="115000"/>
              </a:lnSpc>
              <a:spcBef>
                <a:spcPts val="0"/>
              </a:spcBef>
              <a:spcAft>
                <a:spcPts val="0"/>
              </a:spcAft>
              <a:buSzPts val="1400"/>
              <a:buFont typeface="Lato"/>
              <a:buChar char="●"/>
            </a:pPr>
            <a:r>
              <a:rPr lang="en">
                <a:solidFill>
                  <a:schemeClr val="dk1"/>
                </a:solidFill>
                <a:latin typeface="Lato"/>
                <a:ea typeface="Lato"/>
                <a:cs typeface="Lato"/>
                <a:sym typeface="Lato"/>
              </a:rPr>
              <a:t>Top 10 audience based off the average CPA: Insurance, winter holiday travel, Auto, Travel, News, streaming audio, Behavior, telecom and service providers, News, shopping</a:t>
            </a:r>
            <a:endParaRPr>
              <a:solidFill>
                <a:schemeClr val="dk1"/>
              </a:solidFill>
              <a:latin typeface="Lato"/>
              <a:ea typeface="Lato"/>
              <a:cs typeface="Lato"/>
              <a:sym typeface="Lato"/>
            </a:endParaRPr>
          </a:p>
          <a:p>
            <a:pPr indent="0" lvl="0" marL="0" marR="0" rtl="0" algn="l">
              <a:lnSpc>
                <a:spcPct val="100000"/>
              </a:lnSpc>
              <a:spcBef>
                <a:spcPts val="0"/>
              </a:spcBef>
              <a:spcAft>
                <a:spcPts val="0"/>
              </a:spcAft>
              <a:buNone/>
            </a:pPr>
            <a:r>
              <a:rPr b="1" lang="en">
                <a:solidFill>
                  <a:schemeClr val="dk1"/>
                </a:solidFill>
                <a:latin typeface="Lato"/>
                <a:ea typeface="Lato"/>
                <a:cs typeface="Lato"/>
                <a:sym typeface="Lato"/>
              </a:rPr>
              <a:t>Location</a:t>
            </a:r>
            <a:endParaRPr>
              <a:solidFill>
                <a:schemeClr val="dk1"/>
              </a:solidFill>
              <a:latin typeface="Lato"/>
              <a:ea typeface="Lato"/>
              <a:cs typeface="Lato"/>
              <a:sym typeface="Lato"/>
            </a:endParaRPr>
          </a:p>
          <a:p>
            <a:pPr indent="-317500" lvl="0" marL="457200" marR="0" rtl="0" algn="l">
              <a:lnSpc>
                <a:spcPct val="100000"/>
              </a:lnSpc>
              <a:spcBef>
                <a:spcPts val="0"/>
              </a:spcBef>
              <a:spcAft>
                <a:spcPts val="0"/>
              </a:spcAft>
              <a:buSzPts val="1400"/>
              <a:buFont typeface="Lato"/>
              <a:buChar char="●"/>
            </a:pPr>
            <a:r>
              <a:rPr lang="en">
                <a:solidFill>
                  <a:schemeClr val="dk1"/>
                </a:solidFill>
                <a:latin typeface="Lato"/>
                <a:ea typeface="Lato"/>
                <a:cs typeface="Lato"/>
                <a:sym typeface="Lato"/>
              </a:rPr>
              <a:t>States that meet the primary and secondary goals for smartphone devices were: Kentucky, Ohio, Louisiana, and Arkansas. </a:t>
            </a:r>
            <a:endParaRPr>
              <a:solidFill>
                <a:schemeClr val="dk1"/>
              </a:solidFill>
              <a:latin typeface="Lato"/>
              <a:ea typeface="Lato"/>
              <a:cs typeface="Lato"/>
              <a:sym typeface="Lato"/>
            </a:endParaRPr>
          </a:p>
          <a:p>
            <a:pPr indent="-317500" lvl="0" marL="457200" marR="0" rtl="0" algn="l">
              <a:lnSpc>
                <a:spcPct val="100000"/>
              </a:lnSpc>
              <a:spcBef>
                <a:spcPts val="0"/>
              </a:spcBef>
              <a:spcAft>
                <a:spcPts val="0"/>
              </a:spcAft>
              <a:buSzPts val="1400"/>
              <a:buFont typeface="Lato"/>
              <a:buChar char="●"/>
            </a:pPr>
            <a:r>
              <a:rPr lang="en">
                <a:solidFill>
                  <a:schemeClr val="dk1"/>
                </a:solidFill>
                <a:latin typeface="Lato"/>
                <a:ea typeface="Lato"/>
                <a:cs typeface="Lato"/>
                <a:sym typeface="Lato"/>
              </a:rPr>
              <a:t>The states that meet the primary and secondary goals for desktop devices were: South Carolina, Georgia, and Alabama.</a:t>
            </a:r>
            <a:endParaRPr>
              <a:solidFill>
                <a:schemeClr val="dk1"/>
              </a:solidFill>
              <a:latin typeface="Lato"/>
              <a:ea typeface="Lato"/>
              <a:cs typeface="Lato"/>
              <a:sym typeface="Lato"/>
            </a:endParaRPr>
          </a:p>
          <a:p>
            <a:pPr indent="-317500" lvl="0" marL="457200" marR="0" rtl="0" algn="l">
              <a:lnSpc>
                <a:spcPct val="100000"/>
              </a:lnSpc>
              <a:spcBef>
                <a:spcPts val="0"/>
              </a:spcBef>
              <a:spcAft>
                <a:spcPts val="0"/>
              </a:spcAft>
              <a:buSzPts val="1400"/>
              <a:buFont typeface="Lato"/>
              <a:buChar char="●"/>
            </a:pPr>
            <a:r>
              <a:rPr lang="en">
                <a:solidFill>
                  <a:schemeClr val="dk1"/>
                </a:solidFill>
                <a:latin typeface="Lato"/>
                <a:ea typeface="Lato"/>
                <a:cs typeface="Lato"/>
                <a:sym typeface="Lato"/>
              </a:rPr>
              <a:t>Top three states that were most cost effective when looking at Cost Per Acquisition (CPA) were: Kentucky, Ohio, and Arkansas.</a:t>
            </a:r>
            <a:endParaRPr>
              <a:solidFill>
                <a:schemeClr val="dk1"/>
              </a:solidFill>
              <a:latin typeface="Lato"/>
              <a:ea typeface="Lato"/>
              <a:cs typeface="Lato"/>
              <a:sym typeface="Lato"/>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6" name="Shape 1166"/>
        <p:cNvGrpSpPr/>
        <p:nvPr/>
      </p:nvGrpSpPr>
      <p:grpSpPr>
        <a:xfrm>
          <a:off x="0" y="0"/>
          <a:ext cx="0" cy="0"/>
          <a:chOff x="0" y="0"/>
          <a:chExt cx="0" cy="0"/>
        </a:xfrm>
      </p:grpSpPr>
      <p:sp>
        <p:nvSpPr>
          <p:cNvPr id="1167" name="Google Shape;1167;p59"/>
          <p:cNvSpPr txBox="1"/>
          <p:nvPr/>
        </p:nvSpPr>
        <p:spPr>
          <a:xfrm>
            <a:off x="725700" y="746950"/>
            <a:ext cx="7692600" cy="4032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800">
                <a:solidFill>
                  <a:schemeClr val="dk1"/>
                </a:solidFill>
                <a:latin typeface="Days One"/>
                <a:ea typeface="Days One"/>
                <a:cs typeface="Days One"/>
                <a:sym typeface="Days One"/>
              </a:rPr>
              <a:t>Key Findings</a:t>
            </a:r>
            <a:endParaRPr sz="2800">
              <a:solidFill>
                <a:schemeClr val="dk1"/>
              </a:solidFill>
              <a:latin typeface="Days One"/>
              <a:ea typeface="Days One"/>
              <a:cs typeface="Days One"/>
              <a:sym typeface="Days One"/>
            </a:endParaRPr>
          </a:p>
          <a:p>
            <a:pPr indent="0" lvl="0" marL="457200" rtl="0" algn="l">
              <a:spcBef>
                <a:spcPts val="0"/>
              </a:spcBef>
              <a:spcAft>
                <a:spcPts val="0"/>
              </a:spcAft>
              <a:buNone/>
            </a:pPr>
            <a:r>
              <a:t/>
            </a:r>
            <a:endParaRPr sz="1200">
              <a:solidFill>
                <a:schemeClr val="dk1"/>
              </a:solidFill>
              <a:latin typeface="Days One"/>
              <a:ea typeface="Days One"/>
              <a:cs typeface="Days One"/>
              <a:sym typeface="Days One"/>
            </a:endParaRPr>
          </a:p>
          <a:p>
            <a:pPr indent="0" lvl="0" marL="0" rtl="0" algn="l">
              <a:spcBef>
                <a:spcPts val="0"/>
              </a:spcBef>
              <a:spcAft>
                <a:spcPts val="0"/>
              </a:spcAft>
              <a:buNone/>
            </a:pPr>
            <a:r>
              <a:rPr b="1" lang="en">
                <a:solidFill>
                  <a:schemeClr val="dk1"/>
                </a:solidFill>
                <a:latin typeface="Lato"/>
                <a:ea typeface="Lato"/>
                <a:cs typeface="Lato"/>
                <a:sym typeface="Lato"/>
              </a:rPr>
              <a:t>Creative</a:t>
            </a:r>
            <a:endParaRPr>
              <a:solidFill>
                <a:schemeClr val="dk1"/>
              </a:solidFill>
              <a:latin typeface="Lato"/>
              <a:ea typeface="Lato"/>
              <a:cs typeface="Lato"/>
              <a:sym typeface="Lato"/>
            </a:endParaRPr>
          </a:p>
          <a:p>
            <a:pPr indent="-317500" lvl="0" marL="457200" rtl="0" algn="l">
              <a:spcBef>
                <a:spcPts val="0"/>
              </a:spcBef>
              <a:spcAft>
                <a:spcPts val="0"/>
              </a:spcAft>
              <a:buSzPts val="1400"/>
              <a:buFont typeface="Lato"/>
              <a:buChar char="●"/>
            </a:pPr>
            <a:r>
              <a:rPr lang="en">
                <a:solidFill>
                  <a:schemeClr val="dk1"/>
                </a:solidFill>
                <a:latin typeface="Lato"/>
                <a:ea typeface="Lato"/>
                <a:cs typeface="Lato"/>
                <a:sym typeface="Lato"/>
              </a:rPr>
              <a:t>Best for Mobile 300 x 250 and although more expensive to run the 320 x 50 on desktop provides decent performance overall</a:t>
            </a:r>
            <a:endParaRPr>
              <a:solidFill>
                <a:schemeClr val="dk1"/>
              </a:solidFill>
              <a:latin typeface="Lato"/>
              <a:ea typeface="Lato"/>
              <a:cs typeface="Lato"/>
              <a:sym typeface="Lato"/>
            </a:endParaRPr>
          </a:p>
          <a:p>
            <a:pPr indent="-317500" lvl="0" marL="457200" rtl="0" algn="l">
              <a:spcBef>
                <a:spcPts val="0"/>
              </a:spcBef>
              <a:spcAft>
                <a:spcPts val="0"/>
              </a:spcAft>
              <a:buSzPts val="1400"/>
              <a:buFont typeface="Lato"/>
              <a:buChar char="●"/>
            </a:pPr>
            <a:r>
              <a:rPr lang="en">
                <a:solidFill>
                  <a:schemeClr val="dk1"/>
                </a:solidFill>
                <a:latin typeface="Lato"/>
                <a:ea typeface="Lato"/>
                <a:cs typeface="Lato"/>
                <a:sym typeface="Lato"/>
              </a:rPr>
              <a:t>Ohio, Illinois and California offer great </a:t>
            </a:r>
            <a:r>
              <a:rPr lang="en">
                <a:solidFill>
                  <a:schemeClr val="dk1"/>
                </a:solidFill>
                <a:latin typeface="Lato"/>
                <a:ea typeface="Lato"/>
                <a:cs typeface="Lato"/>
                <a:sym typeface="Lato"/>
              </a:rPr>
              <a:t>performance</a:t>
            </a:r>
            <a:r>
              <a:rPr lang="en">
                <a:solidFill>
                  <a:schemeClr val="dk1"/>
                </a:solidFill>
                <a:latin typeface="Lato"/>
                <a:ea typeface="Lato"/>
                <a:cs typeface="Lato"/>
                <a:sym typeface="Lato"/>
              </a:rPr>
              <a:t> metrics for mobile ad campaigns</a:t>
            </a:r>
            <a:endParaRPr>
              <a:solidFill>
                <a:schemeClr val="dk1"/>
              </a:solidFill>
              <a:latin typeface="Lato"/>
              <a:ea typeface="Lato"/>
              <a:cs typeface="Lato"/>
              <a:sym typeface="Lato"/>
            </a:endParaRPr>
          </a:p>
          <a:p>
            <a:pPr indent="-317500" lvl="0" marL="457200" rtl="0" algn="l">
              <a:spcBef>
                <a:spcPts val="0"/>
              </a:spcBef>
              <a:spcAft>
                <a:spcPts val="0"/>
              </a:spcAft>
              <a:buClr>
                <a:schemeClr val="dk1"/>
              </a:buClr>
              <a:buSzPts val="1400"/>
              <a:buFont typeface="Lato"/>
              <a:buChar char="●"/>
            </a:pPr>
            <a:r>
              <a:rPr lang="en">
                <a:solidFill>
                  <a:schemeClr val="dk1"/>
                </a:solidFill>
                <a:latin typeface="Lato"/>
                <a:ea typeface="Lato"/>
                <a:cs typeface="Lato"/>
                <a:sym typeface="Lato"/>
              </a:rPr>
              <a:t>“Sign up now/today” ad messages offer reliable performance for mobile banner and </a:t>
            </a:r>
            <a:r>
              <a:rPr lang="en">
                <a:solidFill>
                  <a:schemeClr val="dk1"/>
                </a:solidFill>
                <a:latin typeface="Lato"/>
                <a:ea typeface="Lato"/>
                <a:cs typeface="Lato"/>
                <a:sym typeface="Lato"/>
              </a:rPr>
              <a:t>desktop</a:t>
            </a:r>
            <a:r>
              <a:rPr lang="en">
                <a:solidFill>
                  <a:schemeClr val="dk1"/>
                </a:solidFill>
                <a:latin typeface="Lato"/>
                <a:ea typeface="Lato"/>
                <a:cs typeface="Lato"/>
                <a:sym typeface="Lato"/>
              </a:rPr>
              <a:t> formats.</a:t>
            </a:r>
            <a:endParaRPr>
              <a:solidFill>
                <a:schemeClr val="dk1"/>
              </a:solidFill>
              <a:latin typeface="Lato"/>
              <a:ea typeface="Lato"/>
              <a:cs typeface="Lato"/>
              <a:sym typeface="Lato"/>
            </a:endParaRPr>
          </a:p>
          <a:p>
            <a:pPr indent="0" lvl="0" marL="457200" rtl="0" algn="l">
              <a:spcBef>
                <a:spcPts val="0"/>
              </a:spcBef>
              <a:spcAft>
                <a:spcPts val="0"/>
              </a:spcAft>
              <a:buNone/>
            </a:pPr>
            <a:r>
              <a:t/>
            </a:r>
            <a:endParaRPr>
              <a:solidFill>
                <a:schemeClr val="dk1"/>
              </a:solidFill>
              <a:latin typeface="Lato"/>
              <a:ea typeface="Lato"/>
              <a:cs typeface="Lato"/>
              <a:sym typeface="Lato"/>
            </a:endParaRPr>
          </a:p>
          <a:p>
            <a:pPr indent="0" lvl="0" marL="0" rtl="0" algn="l">
              <a:spcBef>
                <a:spcPts val="0"/>
              </a:spcBef>
              <a:spcAft>
                <a:spcPts val="0"/>
              </a:spcAft>
              <a:buNone/>
            </a:pPr>
            <a:r>
              <a:rPr b="1" lang="en">
                <a:solidFill>
                  <a:schemeClr val="dk1"/>
                </a:solidFill>
                <a:latin typeface="Lato"/>
                <a:ea typeface="Lato"/>
                <a:cs typeface="Lato"/>
                <a:sym typeface="Lato"/>
              </a:rPr>
              <a:t>Inventory</a:t>
            </a:r>
            <a:endParaRPr>
              <a:solidFill>
                <a:schemeClr val="dk1"/>
              </a:solidFill>
              <a:latin typeface="Lato"/>
              <a:ea typeface="Lato"/>
              <a:cs typeface="Lato"/>
              <a:sym typeface="Lato"/>
            </a:endParaRPr>
          </a:p>
          <a:p>
            <a:pPr indent="-330200" lvl="0" marL="457200" rtl="0" algn="l">
              <a:spcBef>
                <a:spcPts val="0"/>
              </a:spcBef>
              <a:spcAft>
                <a:spcPts val="0"/>
              </a:spcAft>
              <a:buSzPts val="1600"/>
              <a:buFont typeface="Lato"/>
              <a:buChar char="●"/>
            </a:pPr>
            <a:r>
              <a:rPr lang="en">
                <a:solidFill>
                  <a:schemeClr val="dk1"/>
                </a:solidFill>
                <a:latin typeface="Lato"/>
                <a:ea typeface="Lato"/>
                <a:cs typeface="Lato"/>
                <a:sym typeface="Lato"/>
              </a:rPr>
              <a:t>Out of 17 exchanges, 4 met the primary goal of a CPA below $80, while 8 met the secondary goal of an exchange viewability above 60%. </a:t>
            </a:r>
            <a:r>
              <a:rPr lang="en">
                <a:solidFill>
                  <a:schemeClr val="dk1"/>
                </a:solidFill>
                <a:latin typeface="Lato"/>
                <a:ea typeface="Lato"/>
                <a:cs typeface="Lato"/>
                <a:sym typeface="Lato"/>
              </a:rPr>
              <a:t>Exchanges that Achieve both goals: Taboola achieved CPA, CPM, and viewability; PulsePoint achieved CPA and CPM; and Kargo achieved CPA and viewability.</a:t>
            </a:r>
            <a:endParaRPr>
              <a:solidFill>
                <a:schemeClr val="dk1"/>
              </a:solidFill>
              <a:latin typeface="Lato"/>
              <a:ea typeface="Lato"/>
              <a:cs typeface="Lato"/>
              <a:sym typeface="Lato"/>
            </a:endParaRPr>
          </a:p>
          <a:p>
            <a:pPr indent="-317500" lvl="0" marL="457200" rtl="0" algn="l">
              <a:spcBef>
                <a:spcPts val="0"/>
              </a:spcBef>
              <a:spcAft>
                <a:spcPts val="0"/>
              </a:spcAft>
              <a:buClr>
                <a:schemeClr val="dk1"/>
              </a:buClr>
              <a:buSzPts val="1400"/>
              <a:buFont typeface="Lato"/>
              <a:buChar char="●"/>
            </a:pPr>
            <a:r>
              <a:rPr lang="en">
                <a:solidFill>
                  <a:schemeClr val="dk1"/>
                </a:solidFill>
                <a:latin typeface="Lato"/>
                <a:ea typeface="Lato"/>
                <a:cs typeface="Lato"/>
                <a:sym typeface="Lato"/>
              </a:rPr>
              <a:t>The top three direct-buy websites are MSN, Yahoo Mail, and eBay, while the best exchanges for viewable impressions are Google Ads, Bidswitch, and Pubmatic.</a:t>
            </a:r>
            <a:endParaRPr>
              <a:solidFill>
                <a:schemeClr val="dk1"/>
              </a:solidFill>
              <a:latin typeface="Lato"/>
              <a:ea typeface="Lato"/>
              <a:cs typeface="Lato"/>
              <a:sym typeface="Lato"/>
            </a:endParaRPr>
          </a:p>
          <a:p>
            <a:pPr indent="0" lvl="0" marL="0" rtl="0" algn="l">
              <a:spcBef>
                <a:spcPts val="0"/>
              </a:spcBef>
              <a:spcAft>
                <a:spcPts val="0"/>
              </a:spcAft>
              <a:buNone/>
            </a:pPr>
            <a:r>
              <a:t/>
            </a:r>
            <a:endParaRPr sz="1200">
              <a:solidFill>
                <a:schemeClr val="dk1"/>
              </a:solidFill>
              <a:latin typeface="Days One"/>
              <a:ea typeface="Days One"/>
              <a:cs typeface="Days One"/>
              <a:sym typeface="Days One"/>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4" name="Shape 844"/>
        <p:cNvGrpSpPr/>
        <p:nvPr/>
      </p:nvGrpSpPr>
      <p:grpSpPr>
        <a:xfrm>
          <a:off x="0" y="0"/>
          <a:ext cx="0" cy="0"/>
          <a:chOff x="0" y="0"/>
          <a:chExt cx="0" cy="0"/>
        </a:xfrm>
      </p:grpSpPr>
      <p:sp>
        <p:nvSpPr>
          <p:cNvPr id="845" name="Google Shape;845;p24"/>
          <p:cNvSpPr txBox="1"/>
          <p:nvPr>
            <p:ph idx="1" type="subTitle"/>
          </p:nvPr>
        </p:nvSpPr>
        <p:spPr>
          <a:xfrm>
            <a:off x="1117850" y="1514050"/>
            <a:ext cx="6909000" cy="3090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600"/>
              <a:t>Ad-Venture Time, a leading marketing agency, has been entrusted with consolidating, analyzing, and reporting on a global organization's marketing campaign data across multiple channels. </a:t>
            </a:r>
            <a:endParaRPr b="1" sz="1600"/>
          </a:p>
          <a:p>
            <a:pPr indent="0" lvl="0" marL="0" rtl="0" algn="l">
              <a:spcBef>
                <a:spcPts val="0"/>
              </a:spcBef>
              <a:spcAft>
                <a:spcPts val="0"/>
              </a:spcAft>
              <a:buNone/>
            </a:pPr>
            <a:r>
              <a:t/>
            </a:r>
            <a:endParaRPr b="1" sz="1600"/>
          </a:p>
          <a:p>
            <a:pPr indent="0" lvl="0" marL="0" rtl="0" algn="l">
              <a:spcBef>
                <a:spcPts val="0"/>
              </a:spcBef>
              <a:spcAft>
                <a:spcPts val="0"/>
              </a:spcAft>
              <a:buNone/>
            </a:pPr>
            <a:r>
              <a:rPr b="1" lang="en" sz="1600"/>
              <a:t>Our goal is to deliver a comprehensive overview of the client's marketing efforts, uncovering key insights and identifying areas for improvement. By leveraging our expertise, we focus on optimizing future strategies through in-depth analysis of critical areas such as Location, Audience, Creative, and Inventory, providing actionable recommendations to drive enhanced performance.</a:t>
            </a:r>
            <a:endParaRPr b="1" sz="1600"/>
          </a:p>
          <a:p>
            <a:pPr indent="0" lvl="0" marL="0" rtl="0" algn="ctr">
              <a:spcBef>
                <a:spcPts val="0"/>
              </a:spcBef>
              <a:spcAft>
                <a:spcPts val="0"/>
              </a:spcAft>
              <a:buNone/>
            </a:pPr>
            <a:r>
              <a:t/>
            </a:r>
            <a:endParaRPr/>
          </a:p>
        </p:txBody>
      </p:sp>
      <p:sp>
        <p:nvSpPr>
          <p:cNvPr id="846" name="Google Shape;846;p24"/>
          <p:cNvSpPr txBox="1"/>
          <p:nvPr>
            <p:ph type="title"/>
          </p:nvPr>
        </p:nvSpPr>
        <p:spPr>
          <a:xfrm>
            <a:off x="896750" y="941350"/>
            <a:ext cx="73512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Introduction</a:t>
            </a:r>
            <a:endParaRPr/>
          </a:p>
        </p:txBody>
      </p:sp>
      <p:grpSp>
        <p:nvGrpSpPr>
          <p:cNvPr id="847" name="Google Shape;847;p24"/>
          <p:cNvGrpSpPr/>
          <p:nvPr/>
        </p:nvGrpSpPr>
        <p:grpSpPr>
          <a:xfrm>
            <a:off x="247978" y="902744"/>
            <a:ext cx="9024608" cy="1013340"/>
            <a:chOff x="247978" y="902744"/>
            <a:chExt cx="9024608" cy="1013340"/>
          </a:xfrm>
        </p:grpSpPr>
        <p:grpSp>
          <p:nvGrpSpPr>
            <p:cNvPr id="848" name="Google Shape;848;p24"/>
            <p:cNvGrpSpPr/>
            <p:nvPr/>
          </p:nvGrpSpPr>
          <p:grpSpPr>
            <a:xfrm>
              <a:off x="8282554" y="902744"/>
              <a:ext cx="990031" cy="1013340"/>
              <a:chOff x="8264880" y="1119240"/>
              <a:chExt cx="1865520" cy="1909440"/>
            </a:xfrm>
          </p:grpSpPr>
          <p:sp>
            <p:nvSpPr>
              <p:cNvPr id="849" name="Google Shape;849;p24"/>
              <p:cNvSpPr/>
              <p:nvPr/>
            </p:nvSpPr>
            <p:spPr>
              <a:xfrm>
                <a:off x="9336240" y="2202840"/>
                <a:ext cx="190080" cy="199080"/>
              </a:xfrm>
              <a:custGeom>
                <a:rect b="b" l="l" r="r" t="t"/>
                <a:pathLst>
                  <a:path extrusionOk="0" h="553" w="528">
                    <a:moveTo>
                      <a:pt x="0" y="0"/>
                    </a:moveTo>
                    <a:lnTo>
                      <a:pt x="528" y="553"/>
                    </a:lnTo>
                    <a:lnTo>
                      <a:pt x="0" y="0"/>
                    </a:lnTo>
                    <a:close/>
                  </a:path>
                </a:pathLst>
              </a:custGeom>
              <a:solidFill>
                <a:srgbClr val="FFFFFF"/>
              </a:solidFill>
              <a:ln cap="flat" cmpd="sng" w="19050">
                <a:solidFill>
                  <a:schemeClr val="dk1"/>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850" name="Google Shape;850;p24"/>
              <p:cNvSpPr/>
              <p:nvPr/>
            </p:nvSpPr>
            <p:spPr>
              <a:xfrm>
                <a:off x="9298800" y="2167200"/>
                <a:ext cx="264960" cy="270360"/>
              </a:xfrm>
              <a:custGeom>
                <a:rect b="b" l="l" r="r" t="t"/>
                <a:pathLst>
                  <a:path extrusionOk="0" h="751" w="736">
                    <a:moveTo>
                      <a:pt x="527" y="751"/>
                    </a:moveTo>
                    <a:lnTo>
                      <a:pt x="736" y="553"/>
                    </a:lnTo>
                    <a:lnTo>
                      <a:pt x="208" y="0"/>
                    </a:lnTo>
                    <a:lnTo>
                      <a:pt x="0" y="198"/>
                    </a:lnTo>
                    <a:lnTo>
                      <a:pt x="527" y="751"/>
                    </a:lnTo>
                    <a:close/>
                  </a:path>
                </a:pathLst>
              </a:custGeom>
              <a:solidFill>
                <a:schemeClr val="lt1"/>
              </a:solidFill>
              <a:ln cap="flat" cmpd="sng" w="19050">
                <a:solidFill>
                  <a:schemeClr val="dk1"/>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851" name="Google Shape;851;p24"/>
              <p:cNvSpPr/>
              <p:nvPr/>
            </p:nvSpPr>
            <p:spPr>
              <a:xfrm>
                <a:off x="9428400" y="2303640"/>
                <a:ext cx="702000" cy="725040"/>
              </a:xfrm>
              <a:custGeom>
                <a:rect b="b" l="l" r="r" t="t"/>
                <a:pathLst>
                  <a:path extrusionOk="0" h="2014" w="1950">
                    <a:moveTo>
                      <a:pt x="1950" y="1606"/>
                    </a:moveTo>
                    <a:cubicBezTo>
                      <a:pt x="1950" y="1660"/>
                      <a:pt x="1930" y="1713"/>
                      <a:pt x="1889" y="1752"/>
                    </a:cubicBezTo>
                    <a:lnTo>
                      <a:pt x="1747" y="1887"/>
                    </a:lnTo>
                    <a:lnTo>
                      <a:pt x="1671" y="1959"/>
                    </a:lnTo>
                    <a:cubicBezTo>
                      <a:pt x="1591" y="2036"/>
                      <a:pt x="1460" y="2030"/>
                      <a:pt x="1380" y="1946"/>
                    </a:cubicBezTo>
                    <a:lnTo>
                      <a:pt x="0" y="499"/>
                    </a:lnTo>
                    <a:lnTo>
                      <a:pt x="1" y="207"/>
                    </a:lnTo>
                    <a:lnTo>
                      <a:pt x="72" y="139"/>
                    </a:lnTo>
                    <a:lnTo>
                      <a:pt x="72" y="139"/>
                    </a:lnTo>
                    <a:lnTo>
                      <a:pt x="218" y="0"/>
                    </a:lnTo>
                    <a:lnTo>
                      <a:pt x="510" y="13"/>
                    </a:lnTo>
                    <a:lnTo>
                      <a:pt x="1890" y="1461"/>
                    </a:lnTo>
                    <a:cubicBezTo>
                      <a:pt x="1929" y="1501"/>
                      <a:pt x="1949" y="1554"/>
                      <a:pt x="1950" y="1606"/>
                    </a:cubicBezTo>
                    <a:close/>
                  </a:path>
                </a:pathLst>
              </a:custGeom>
              <a:solidFill>
                <a:schemeClr val="lt1"/>
              </a:solidFill>
              <a:ln cap="flat" cmpd="sng" w="19050">
                <a:solidFill>
                  <a:schemeClr val="dk1"/>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852" name="Google Shape;852;p24"/>
              <p:cNvSpPr/>
              <p:nvPr/>
            </p:nvSpPr>
            <p:spPr>
              <a:xfrm>
                <a:off x="9428400" y="2483280"/>
                <a:ext cx="702000" cy="545400"/>
              </a:xfrm>
              <a:custGeom>
                <a:rect b="b" l="l" r="r" t="t"/>
                <a:pathLst>
                  <a:path extrusionOk="0" h="1515" w="1950">
                    <a:moveTo>
                      <a:pt x="1950" y="1107"/>
                    </a:moveTo>
                    <a:cubicBezTo>
                      <a:pt x="1950" y="1161"/>
                      <a:pt x="1930" y="1214"/>
                      <a:pt x="1889" y="1253"/>
                    </a:cubicBezTo>
                    <a:lnTo>
                      <a:pt x="1747" y="1388"/>
                    </a:lnTo>
                    <a:lnTo>
                      <a:pt x="1671" y="1460"/>
                    </a:lnTo>
                    <a:cubicBezTo>
                      <a:pt x="1591" y="1537"/>
                      <a:pt x="1460" y="1531"/>
                      <a:pt x="1380" y="1447"/>
                    </a:cubicBezTo>
                    <a:lnTo>
                      <a:pt x="0" y="0"/>
                    </a:lnTo>
                    <a:lnTo>
                      <a:pt x="1950" y="1107"/>
                    </a:lnTo>
                    <a:close/>
                  </a:path>
                </a:pathLst>
              </a:custGeom>
              <a:solidFill>
                <a:srgbClr val="3E282C"/>
              </a:solidFill>
              <a:ln cap="flat" cmpd="sng" w="19050">
                <a:solidFill>
                  <a:schemeClr val="dk1"/>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853" name="Google Shape;853;p24"/>
              <p:cNvSpPr/>
              <p:nvPr/>
            </p:nvSpPr>
            <p:spPr>
              <a:xfrm>
                <a:off x="8338680" y="1193040"/>
                <a:ext cx="1150920" cy="1151280"/>
              </a:xfrm>
              <a:custGeom>
                <a:rect b="b" l="l" r="r" t="t"/>
                <a:pathLst>
                  <a:path extrusionOk="0" h="3198" w="3197">
                    <a:moveTo>
                      <a:pt x="3197" y="1599"/>
                    </a:moveTo>
                    <a:cubicBezTo>
                      <a:pt x="3197" y="2404"/>
                      <a:pt x="2602" y="3070"/>
                      <a:pt x="1828" y="3181"/>
                    </a:cubicBezTo>
                    <a:cubicBezTo>
                      <a:pt x="1754" y="3192"/>
                      <a:pt x="1677" y="3198"/>
                      <a:pt x="1599" y="3198"/>
                    </a:cubicBezTo>
                    <a:cubicBezTo>
                      <a:pt x="1278" y="3198"/>
                      <a:pt x="979" y="3103"/>
                      <a:pt x="729" y="2940"/>
                    </a:cubicBezTo>
                    <a:cubicBezTo>
                      <a:pt x="622" y="2871"/>
                      <a:pt x="524" y="2789"/>
                      <a:pt x="437" y="2698"/>
                    </a:cubicBezTo>
                    <a:cubicBezTo>
                      <a:pt x="306" y="2558"/>
                      <a:pt x="198" y="2396"/>
                      <a:pt x="124" y="2216"/>
                    </a:cubicBezTo>
                    <a:cubicBezTo>
                      <a:pt x="44" y="2026"/>
                      <a:pt x="0" y="1818"/>
                      <a:pt x="0" y="1599"/>
                    </a:cubicBezTo>
                    <a:cubicBezTo>
                      <a:pt x="0" y="725"/>
                      <a:pt x="702" y="14"/>
                      <a:pt x="1573" y="1"/>
                    </a:cubicBezTo>
                    <a:cubicBezTo>
                      <a:pt x="1581" y="0"/>
                      <a:pt x="1590" y="0"/>
                      <a:pt x="1599" y="0"/>
                    </a:cubicBezTo>
                    <a:cubicBezTo>
                      <a:pt x="1789" y="0"/>
                      <a:pt x="1971" y="34"/>
                      <a:pt x="2140" y="94"/>
                    </a:cubicBezTo>
                    <a:cubicBezTo>
                      <a:pt x="2261" y="138"/>
                      <a:pt x="2374" y="195"/>
                      <a:pt x="2479" y="264"/>
                    </a:cubicBezTo>
                    <a:cubicBezTo>
                      <a:pt x="2798" y="475"/>
                      <a:pt x="3037" y="797"/>
                      <a:pt x="3141" y="1175"/>
                    </a:cubicBezTo>
                    <a:cubicBezTo>
                      <a:pt x="3178" y="1310"/>
                      <a:pt x="3197" y="1452"/>
                      <a:pt x="3197" y="1599"/>
                    </a:cubicBezTo>
                    <a:close/>
                  </a:path>
                </a:pathLst>
              </a:custGeom>
              <a:solidFill>
                <a:schemeClr val="accent3"/>
              </a:solidFill>
              <a:ln cap="flat" cmpd="sng" w="19050">
                <a:solidFill>
                  <a:schemeClr val="dk1"/>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854" name="Google Shape;854;p24"/>
              <p:cNvSpPr/>
              <p:nvPr/>
            </p:nvSpPr>
            <p:spPr>
              <a:xfrm>
                <a:off x="8264880" y="1119240"/>
                <a:ext cx="1298880" cy="1298520"/>
              </a:xfrm>
              <a:custGeom>
                <a:rect b="b" l="l" r="r" t="t"/>
                <a:pathLst>
                  <a:path extrusionOk="0" h="3607" w="3608">
                    <a:moveTo>
                      <a:pt x="3152" y="2387"/>
                    </a:moveTo>
                    <a:cubicBezTo>
                      <a:pt x="2830" y="3130"/>
                      <a:pt x="1964" y="3473"/>
                      <a:pt x="1221" y="3152"/>
                    </a:cubicBezTo>
                    <a:cubicBezTo>
                      <a:pt x="478" y="2830"/>
                      <a:pt x="135" y="1964"/>
                      <a:pt x="456" y="1221"/>
                    </a:cubicBezTo>
                    <a:cubicBezTo>
                      <a:pt x="778" y="478"/>
                      <a:pt x="1644" y="135"/>
                      <a:pt x="2387" y="456"/>
                    </a:cubicBezTo>
                    <a:cubicBezTo>
                      <a:pt x="3130" y="778"/>
                      <a:pt x="3473" y="1644"/>
                      <a:pt x="3152" y="2387"/>
                    </a:cubicBezTo>
                    <a:moveTo>
                      <a:pt x="1088" y="3459"/>
                    </a:moveTo>
                    <a:cubicBezTo>
                      <a:pt x="2002" y="3854"/>
                      <a:pt x="3063" y="3434"/>
                      <a:pt x="3459" y="2520"/>
                    </a:cubicBezTo>
                    <a:cubicBezTo>
                      <a:pt x="3854" y="1606"/>
                      <a:pt x="3434" y="544"/>
                      <a:pt x="2520" y="149"/>
                    </a:cubicBezTo>
                    <a:cubicBezTo>
                      <a:pt x="1606" y="-246"/>
                      <a:pt x="544" y="174"/>
                      <a:pt x="149" y="1088"/>
                    </a:cubicBezTo>
                    <a:cubicBezTo>
                      <a:pt x="-247" y="2002"/>
                      <a:pt x="174" y="3064"/>
                      <a:pt x="1088" y="3459"/>
                    </a:cubicBezTo>
                    <a:close/>
                  </a:path>
                </a:pathLst>
              </a:custGeom>
              <a:solidFill>
                <a:schemeClr val="accent2"/>
              </a:solidFill>
              <a:ln cap="flat" cmpd="sng" w="19050">
                <a:solidFill>
                  <a:schemeClr val="dk1"/>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sp>
          <p:nvSpPr>
            <p:cNvPr id="855" name="Google Shape;855;p24"/>
            <p:cNvSpPr/>
            <p:nvPr/>
          </p:nvSpPr>
          <p:spPr>
            <a:xfrm rot="5400000">
              <a:off x="369489" y="920615"/>
              <a:ext cx="371152" cy="614174"/>
            </a:xfrm>
            <a:custGeom>
              <a:rect b="b" l="l" r="r" t="t"/>
              <a:pathLst>
                <a:path extrusionOk="0" h="2406" w="1454">
                  <a:moveTo>
                    <a:pt x="1454" y="1260"/>
                  </a:moveTo>
                  <a:lnTo>
                    <a:pt x="727" y="0"/>
                  </a:lnTo>
                  <a:lnTo>
                    <a:pt x="0" y="1260"/>
                  </a:lnTo>
                  <a:lnTo>
                    <a:pt x="375" y="1260"/>
                  </a:lnTo>
                  <a:lnTo>
                    <a:pt x="375" y="2406"/>
                  </a:lnTo>
                  <a:lnTo>
                    <a:pt x="1079" y="2406"/>
                  </a:lnTo>
                  <a:lnTo>
                    <a:pt x="1079" y="1260"/>
                  </a:lnTo>
                  <a:lnTo>
                    <a:pt x="1454" y="1260"/>
                  </a:lnTo>
                  <a:close/>
                </a:path>
              </a:pathLst>
            </a:custGeom>
            <a:solidFill>
              <a:schemeClr val="accent2"/>
            </a:solidFill>
            <a:ln cap="flat" cmpd="sng" w="19050">
              <a:solidFill>
                <a:schemeClr val="dk1"/>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pic>
        <p:nvPicPr>
          <p:cNvPr id="856" name="Google Shape;856;p24"/>
          <p:cNvPicPr preferRelativeResize="0"/>
          <p:nvPr/>
        </p:nvPicPr>
        <p:blipFill>
          <a:blip r:embed="rId3">
            <a:alphaModFix/>
          </a:blip>
          <a:stretch>
            <a:fillRect/>
          </a:stretch>
        </p:blipFill>
        <p:spPr>
          <a:xfrm>
            <a:off x="7822525" y="3722834"/>
            <a:ext cx="813050" cy="113827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1" name="Shape 1171"/>
        <p:cNvGrpSpPr/>
        <p:nvPr/>
      </p:nvGrpSpPr>
      <p:grpSpPr>
        <a:xfrm>
          <a:off x="0" y="0"/>
          <a:ext cx="0" cy="0"/>
          <a:chOff x="0" y="0"/>
          <a:chExt cx="0" cy="0"/>
        </a:xfrm>
      </p:grpSpPr>
      <p:sp>
        <p:nvSpPr>
          <p:cNvPr id="1172" name="Google Shape;1172;p60"/>
          <p:cNvSpPr txBox="1"/>
          <p:nvPr/>
        </p:nvSpPr>
        <p:spPr>
          <a:xfrm>
            <a:off x="598200" y="801175"/>
            <a:ext cx="7947600" cy="499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800">
                <a:solidFill>
                  <a:schemeClr val="dk1"/>
                </a:solidFill>
                <a:latin typeface="Days One"/>
                <a:ea typeface="Days One"/>
                <a:cs typeface="Days One"/>
                <a:sym typeface="Days One"/>
              </a:rPr>
              <a:t>Recommendations</a:t>
            </a:r>
            <a:endParaRPr sz="2800">
              <a:solidFill>
                <a:schemeClr val="dk1"/>
              </a:solidFill>
              <a:latin typeface="Days One"/>
              <a:ea typeface="Days One"/>
              <a:cs typeface="Days One"/>
              <a:sym typeface="Days One"/>
            </a:endParaRPr>
          </a:p>
          <a:p>
            <a:pPr indent="0" lvl="0" marL="0" rtl="0" algn="l">
              <a:spcBef>
                <a:spcPts val="0"/>
              </a:spcBef>
              <a:spcAft>
                <a:spcPts val="0"/>
              </a:spcAft>
              <a:buNone/>
            </a:pPr>
            <a:r>
              <a:t/>
            </a:r>
            <a:endParaRPr sz="2800">
              <a:solidFill>
                <a:schemeClr val="dk1"/>
              </a:solidFill>
              <a:latin typeface="Days One"/>
              <a:ea typeface="Days One"/>
              <a:cs typeface="Days One"/>
              <a:sym typeface="Days One"/>
            </a:endParaRPr>
          </a:p>
          <a:p>
            <a:pPr indent="-317500" lvl="0" marL="457200" rtl="0" algn="l">
              <a:lnSpc>
                <a:spcPct val="115000"/>
              </a:lnSpc>
              <a:spcBef>
                <a:spcPts val="0"/>
              </a:spcBef>
              <a:spcAft>
                <a:spcPts val="0"/>
              </a:spcAft>
              <a:buClr>
                <a:schemeClr val="dk1"/>
              </a:buClr>
              <a:buSzPts val="1400"/>
              <a:buFont typeface="Lato"/>
              <a:buChar char="★"/>
            </a:pPr>
            <a:r>
              <a:rPr lang="en">
                <a:solidFill>
                  <a:schemeClr val="dk1"/>
                </a:solidFill>
                <a:latin typeface="Lato"/>
                <a:ea typeface="Lato"/>
                <a:cs typeface="Lato"/>
                <a:sym typeface="Lato"/>
              </a:rPr>
              <a:t>Advertisement should focus on people who are interested in traveling, finance, and tech-savvy individuals</a:t>
            </a:r>
            <a:endParaRPr>
              <a:solidFill>
                <a:schemeClr val="dk1"/>
              </a:solidFill>
              <a:latin typeface="Lato"/>
              <a:ea typeface="Lato"/>
              <a:cs typeface="Lato"/>
              <a:sym typeface="Lato"/>
            </a:endParaRPr>
          </a:p>
          <a:p>
            <a:pPr indent="-317500" lvl="0" marL="457200" rtl="0" algn="l">
              <a:lnSpc>
                <a:spcPct val="115000"/>
              </a:lnSpc>
              <a:spcBef>
                <a:spcPts val="0"/>
              </a:spcBef>
              <a:spcAft>
                <a:spcPts val="0"/>
              </a:spcAft>
              <a:buClr>
                <a:schemeClr val="dk1"/>
              </a:buClr>
              <a:buSzPts val="1400"/>
              <a:buFont typeface="Lato"/>
              <a:buChar char="★"/>
            </a:pPr>
            <a:r>
              <a:rPr lang="en">
                <a:solidFill>
                  <a:schemeClr val="dk1"/>
                </a:solidFill>
                <a:latin typeface="Lato"/>
                <a:ea typeface="Lato"/>
                <a:cs typeface="Lato"/>
                <a:sym typeface="Lato"/>
              </a:rPr>
              <a:t>Ad formats should be used on their optimized device platforms</a:t>
            </a:r>
            <a:endParaRPr>
              <a:solidFill>
                <a:schemeClr val="dk1"/>
              </a:solidFill>
              <a:latin typeface="Lato"/>
              <a:ea typeface="Lato"/>
              <a:cs typeface="Lato"/>
              <a:sym typeface="Lato"/>
            </a:endParaRPr>
          </a:p>
          <a:p>
            <a:pPr indent="-317500" lvl="0" marL="457200" rtl="0" algn="l">
              <a:lnSpc>
                <a:spcPct val="115000"/>
              </a:lnSpc>
              <a:spcBef>
                <a:spcPts val="0"/>
              </a:spcBef>
              <a:spcAft>
                <a:spcPts val="0"/>
              </a:spcAft>
              <a:buClr>
                <a:schemeClr val="dk1"/>
              </a:buClr>
              <a:buSzPts val="1400"/>
              <a:buFont typeface="Lato"/>
              <a:buChar char="★"/>
            </a:pPr>
            <a:r>
              <a:rPr lang="en">
                <a:solidFill>
                  <a:schemeClr val="dk1"/>
                </a:solidFill>
                <a:latin typeface="Lato"/>
                <a:ea typeface="Lato"/>
                <a:cs typeface="Lato"/>
                <a:sym typeface="Lato"/>
              </a:rPr>
              <a:t>Mobile ads offer a great bang for your buck as they are cheaper to run and results in great overall performance.</a:t>
            </a:r>
            <a:endParaRPr>
              <a:solidFill>
                <a:schemeClr val="dk1"/>
              </a:solidFill>
              <a:latin typeface="Lato"/>
              <a:ea typeface="Lato"/>
              <a:cs typeface="Lato"/>
              <a:sym typeface="Lato"/>
            </a:endParaRPr>
          </a:p>
          <a:p>
            <a:pPr indent="-317500" lvl="0" marL="457200" rtl="0" algn="l">
              <a:lnSpc>
                <a:spcPct val="115000"/>
              </a:lnSpc>
              <a:spcBef>
                <a:spcPts val="0"/>
              </a:spcBef>
              <a:spcAft>
                <a:spcPts val="0"/>
              </a:spcAft>
              <a:buClr>
                <a:schemeClr val="dk1"/>
              </a:buClr>
              <a:buSzPts val="1400"/>
              <a:buFont typeface="Lato"/>
              <a:buChar char="★"/>
            </a:pPr>
            <a:r>
              <a:rPr lang="en">
                <a:solidFill>
                  <a:schemeClr val="dk1"/>
                </a:solidFill>
                <a:latin typeface="Lato"/>
                <a:ea typeface="Lato"/>
                <a:cs typeface="Lato"/>
                <a:sym typeface="Lato"/>
              </a:rPr>
              <a:t>Running less Mobile Banners on mobile and instead running more Mobile Leaderboards ads or even spending a bit of cash and running  more Mobile Rectangle desktop ads</a:t>
            </a:r>
            <a:endParaRPr>
              <a:solidFill>
                <a:schemeClr val="dk1"/>
              </a:solidFill>
              <a:latin typeface="Lato"/>
              <a:ea typeface="Lato"/>
              <a:cs typeface="Lato"/>
              <a:sym typeface="Lato"/>
            </a:endParaRPr>
          </a:p>
          <a:p>
            <a:pPr indent="-317500" lvl="0" marL="457200" rtl="0" algn="l">
              <a:spcBef>
                <a:spcPts val="0"/>
              </a:spcBef>
              <a:spcAft>
                <a:spcPts val="0"/>
              </a:spcAft>
              <a:buClr>
                <a:schemeClr val="dk1"/>
              </a:buClr>
              <a:buSzPts val="1400"/>
              <a:buFont typeface="Lato"/>
              <a:buChar char="★"/>
            </a:pPr>
            <a:r>
              <a:rPr lang="en">
                <a:solidFill>
                  <a:schemeClr val="dk1"/>
                </a:solidFill>
                <a:latin typeface="Lato"/>
                <a:ea typeface="Lato"/>
                <a:cs typeface="Lato"/>
                <a:sym typeface="Lato"/>
              </a:rPr>
              <a:t>By assessing publishers and exchanges, we identified the most efficient platforms for ad placements based on impressions and gross cost, creating a clear, strategic path to boost engagement, increase conversions, and drive overall campaign success.</a:t>
            </a:r>
            <a:endParaRPr>
              <a:solidFill>
                <a:schemeClr val="dk1"/>
              </a:solidFill>
              <a:latin typeface="Lato"/>
              <a:ea typeface="Lato"/>
              <a:cs typeface="Lato"/>
              <a:sym typeface="Lato"/>
            </a:endParaRPr>
          </a:p>
          <a:p>
            <a:pPr indent="-317500" lvl="0" marL="457200" rtl="0" algn="l">
              <a:spcBef>
                <a:spcPts val="0"/>
              </a:spcBef>
              <a:spcAft>
                <a:spcPts val="0"/>
              </a:spcAft>
              <a:buClr>
                <a:schemeClr val="dk1"/>
              </a:buClr>
              <a:buSzPts val="1400"/>
              <a:buFont typeface="Lato"/>
              <a:buChar char="★"/>
            </a:pPr>
            <a:r>
              <a:rPr lang="en">
                <a:solidFill>
                  <a:schemeClr val="dk1"/>
                </a:solidFill>
                <a:latin typeface="Lato"/>
                <a:ea typeface="Lato"/>
                <a:cs typeface="Lato"/>
                <a:sym typeface="Lato"/>
              </a:rPr>
              <a:t>In terms of location strategy, it is clear we need to allocate our advertising budget more evenly across states. We should also invest more into states like Ohio, and Kentucky since they were the most cost effective states in terms of Cost Per Acquisition (CPA)</a:t>
            </a:r>
            <a:endParaRPr>
              <a:solidFill>
                <a:schemeClr val="dk1"/>
              </a:solidFill>
              <a:latin typeface="Lato"/>
              <a:ea typeface="Lato"/>
              <a:cs typeface="Lato"/>
              <a:sym typeface="Lato"/>
            </a:endParaRPr>
          </a:p>
          <a:p>
            <a:pPr indent="457200" lvl="0" marL="0" rtl="0" algn="l">
              <a:spcBef>
                <a:spcPts val="0"/>
              </a:spcBef>
              <a:spcAft>
                <a:spcPts val="0"/>
              </a:spcAft>
              <a:buNone/>
            </a:pPr>
            <a:r>
              <a:t/>
            </a:r>
            <a:endParaRPr sz="1200">
              <a:solidFill>
                <a:schemeClr val="dk1"/>
              </a:solidFill>
              <a:latin typeface="Days One"/>
              <a:ea typeface="Days One"/>
              <a:cs typeface="Days One"/>
              <a:sym typeface="Days One"/>
            </a:endParaRPr>
          </a:p>
          <a:p>
            <a:pPr indent="457200" lvl="0" marL="0" rtl="0" algn="l">
              <a:spcBef>
                <a:spcPts val="0"/>
              </a:spcBef>
              <a:spcAft>
                <a:spcPts val="0"/>
              </a:spcAft>
              <a:buNone/>
            </a:pPr>
            <a:r>
              <a:t/>
            </a:r>
            <a:endParaRPr sz="1200">
              <a:solidFill>
                <a:schemeClr val="dk1"/>
              </a:solidFill>
              <a:latin typeface="Days One"/>
              <a:ea typeface="Days One"/>
              <a:cs typeface="Days One"/>
              <a:sym typeface="Days One"/>
            </a:endParaRPr>
          </a:p>
          <a:p>
            <a:pPr indent="457200" lvl="0" marL="0" rtl="0" algn="l">
              <a:spcBef>
                <a:spcPts val="0"/>
              </a:spcBef>
              <a:spcAft>
                <a:spcPts val="0"/>
              </a:spcAft>
              <a:buNone/>
            </a:pPr>
            <a:r>
              <a:t/>
            </a:r>
            <a:endParaRPr sz="1200">
              <a:solidFill>
                <a:schemeClr val="dk1"/>
              </a:solidFill>
              <a:latin typeface="Days One"/>
              <a:ea typeface="Days One"/>
              <a:cs typeface="Days One"/>
              <a:sym typeface="Days One"/>
            </a:endParaRPr>
          </a:p>
          <a:p>
            <a:pPr indent="457200" lvl="0" marL="0" rtl="0" algn="l">
              <a:spcBef>
                <a:spcPts val="0"/>
              </a:spcBef>
              <a:spcAft>
                <a:spcPts val="0"/>
              </a:spcAft>
              <a:buNone/>
            </a:pPr>
            <a:r>
              <a:t/>
            </a:r>
            <a:endParaRPr sz="1200">
              <a:solidFill>
                <a:schemeClr val="dk1"/>
              </a:solidFill>
              <a:latin typeface="Days One"/>
              <a:ea typeface="Days One"/>
              <a:cs typeface="Days One"/>
              <a:sym typeface="Days One"/>
            </a:endParaRPr>
          </a:p>
          <a:p>
            <a:pPr indent="457200" lvl="0" marL="0" rtl="0" algn="l">
              <a:spcBef>
                <a:spcPts val="0"/>
              </a:spcBef>
              <a:spcAft>
                <a:spcPts val="0"/>
              </a:spcAft>
              <a:buNone/>
            </a:pPr>
            <a:r>
              <a:t/>
            </a:r>
            <a:endParaRPr sz="1200">
              <a:solidFill>
                <a:schemeClr val="dk1"/>
              </a:solidFill>
              <a:latin typeface="Days One"/>
              <a:ea typeface="Days One"/>
              <a:cs typeface="Days One"/>
              <a:sym typeface="Days One"/>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6" name="Shape 1176"/>
        <p:cNvGrpSpPr/>
        <p:nvPr/>
      </p:nvGrpSpPr>
      <p:grpSpPr>
        <a:xfrm>
          <a:off x="0" y="0"/>
          <a:ext cx="0" cy="0"/>
          <a:chOff x="0" y="0"/>
          <a:chExt cx="0" cy="0"/>
        </a:xfrm>
      </p:grpSpPr>
      <p:sp>
        <p:nvSpPr>
          <p:cNvPr id="1177" name="Google Shape;1177;p61"/>
          <p:cNvSpPr txBox="1"/>
          <p:nvPr/>
        </p:nvSpPr>
        <p:spPr>
          <a:xfrm>
            <a:off x="1518175" y="1379950"/>
            <a:ext cx="41784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"Marketing with Ad-Venture Time isn’t just about data; it’s a treasure hunt where each insight reveals a new path to connecting with your audience."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 ChatGPT</a:t>
            </a:r>
            <a:endParaRPr/>
          </a:p>
        </p:txBody>
      </p:sp>
      <p:pic>
        <p:nvPicPr>
          <p:cNvPr descr="File:ChatGPT logo.svg - Wikipedia" id="1178" name="Google Shape;1178;p61"/>
          <p:cNvPicPr preferRelativeResize="0"/>
          <p:nvPr/>
        </p:nvPicPr>
        <p:blipFill>
          <a:blip r:embed="rId3">
            <a:alphaModFix/>
          </a:blip>
          <a:stretch>
            <a:fillRect/>
          </a:stretch>
        </p:blipFill>
        <p:spPr>
          <a:xfrm>
            <a:off x="1779026" y="3010825"/>
            <a:ext cx="841001" cy="841001"/>
          </a:xfrm>
          <a:prstGeom prst="rect">
            <a:avLst/>
          </a:prstGeom>
          <a:noFill/>
          <a:ln>
            <a:noFill/>
          </a:ln>
        </p:spPr>
      </p:pic>
      <p:pic>
        <p:nvPicPr>
          <p:cNvPr descr="a poster for adventure time shows finn listening to radios hanging from trees (Provided by Tenor)" id="1179" name="Google Shape;1179;p61"/>
          <p:cNvPicPr preferRelativeResize="0"/>
          <p:nvPr/>
        </p:nvPicPr>
        <p:blipFill>
          <a:blip r:embed="rId4">
            <a:alphaModFix/>
          </a:blip>
          <a:stretch>
            <a:fillRect/>
          </a:stretch>
        </p:blipFill>
        <p:spPr>
          <a:xfrm>
            <a:off x="5123200" y="2925325"/>
            <a:ext cx="2703076" cy="15198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3" name="Shape 1183"/>
        <p:cNvGrpSpPr/>
        <p:nvPr/>
      </p:nvGrpSpPr>
      <p:grpSpPr>
        <a:xfrm>
          <a:off x="0" y="0"/>
          <a:ext cx="0" cy="0"/>
          <a:chOff x="0" y="0"/>
          <a:chExt cx="0" cy="0"/>
        </a:xfrm>
      </p:grpSpPr>
      <p:pic>
        <p:nvPicPr>
          <p:cNvPr descr="a cartoon character is saying thank you with his mouth open (Provided by Tenor)" id="1184" name="Google Shape;1184;p62"/>
          <p:cNvPicPr preferRelativeResize="0"/>
          <p:nvPr/>
        </p:nvPicPr>
        <p:blipFill>
          <a:blip r:embed="rId3">
            <a:alphaModFix/>
          </a:blip>
          <a:stretch>
            <a:fillRect/>
          </a:stretch>
        </p:blipFill>
        <p:spPr>
          <a:xfrm>
            <a:off x="3009975" y="1319775"/>
            <a:ext cx="2510575" cy="20356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0" name="Shape 860"/>
        <p:cNvGrpSpPr/>
        <p:nvPr/>
      </p:nvGrpSpPr>
      <p:grpSpPr>
        <a:xfrm>
          <a:off x="0" y="0"/>
          <a:ext cx="0" cy="0"/>
          <a:chOff x="0" y="0"/>
          <a:chExt cx="0" cy="0"/>
        </a:xfrm>
      </p:grpSpPr>
      <p:sp>
        <p:nvSpPr>
          <p:cNvPr id="861" name="Google Shape;861;p25"/>
          <p:cNvSpPr txBox="1"/>
          <p:nvPr>
            <p:ph type="title"/>
          </p:nvPr>
        </p:nvSpPr>
        <p:spPr>
          <a:xfrm>
            <a:off x="896763" y="790950"/>
            <a:ext cx="73512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Measuring Effectiveness</a:t>
            </a:r>
            <a:endParaRPr/>
          </a:p>
        </p:txBody>
      </p:sp>
      <p:graphicFrame>
        <p:nvGraphicFramePr>
          <p:cNvPr id="862" name="Google Shape;862;p25"/>
          <p:cNvGraphicFramePr/>
          <p:nvPr/>
        </p:nvGraphicFramePr>
        <p:xfrm>
          <a:off x="896388" y="1592254"/>
          <a:ext cx="3000000" cy="3000000"/>
        </p:xfrm>
        <a:graphic>
          <a:graphicData uri="http://schemas.openxmlformats.org/drawingml/2006/table">
            <a:tbl>
              <a:tblPr>
                <a:noFill/>
                <a:tableStyleId>{10DDBF2E-A699-4E97-86E9-175DAB41E46D}</a:tableStyleId>
              </a:tblPr>
              <a:tblGrid>
                <a:gridCol w="2104475"/>
                <a:gridCol w="2630875"/>
                <a:gridCol w="2615850"/>
              </a:tblGrid>
              <a:tr h="506500">
                <a:tc>
                  <a:txBody>
                    <a:bodyPr/>
                    <a:lstStyle/>
                    <a:p>
                      <a:pPr indent="0" lvl="0" marL="0" rtl="0" algn="ctr">
                        <a:spcBef>
                          <a:spcPts val="0"/>
                        </a:spcBef>
                        <a:spcAft>
                          <a:spcPts val="0"/>
                        </a:spcAft>
                        <a:buNone/>
                      </a:pPr>
                      <a:r>
                        <a:rPr b="1" lang="en">
                          <a:latin typeface="Lato"/>
                          <a:ea typeface="Lato"/>
                          <a:cs typeface="Lato"/>
                          <a:sym typeface="Lato"/>
                        </a:rPr>
                        <a:t>Goal Type</a:t>
                      </a:r>
                      <a:endParaRPr b="1">
                        <a:latin typeface="Lato"/>
                        <a:ea typeface="Lato"/>
                        <a:cs typeface="Lato"/>
                        <a:sym typeface="Lato"/>
                      </a:endParaRPr>
                    </a:p>
                  </a:txBody>
                  <a:tcPr marT="0" marB="0"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F8D2D2"/>
                    </a:solidFill>
                  </a:tcPr>
                </a:tc>
                <a:tc>
                  <a:txBody>
                    <a:bodyPr/>
                    <a:lstStyle/>
                    <a:p>
                      <a:pPr indent="0" lvl="0" marL="0" rtl="0" algn="ctr">
                        <a:spcBef>
                          <a:spcPts val="0"/>
                        </a:spcBef>
                        <a:spcAft>
                          <a:spcPts val="1600"/>
                        </a:spcAft>
                        <a:buNone/>
                      </a:pPr>
                      <a:r>
                        <a:rPr b="1" lang="en">
                          <a:solidFill>
                            <a:schemeClr val="dk1"/>
                          </a:solidFill>
                          <a:latin typeface="Lato"/>
                          <a:ea typeface="Lato"/>
                          <a:cs typeface="Lato"/>
                          <a:sym typeface="Lato"/>
                        </a:rPr>
                        <a:t>Primary Goal</a:t>
                      </a:r>
                      <a:endParaRPr b="1">
                        <a:solidFill>
                          <a:schemeClr val="dk1"/>
                        </a:solidFill>
                        <a:latin typeface="Lato"/>
                        <a:ea typeface="Lato"/>
                        <a:cs typeface="Lato"/>
                        <a:sym typeface="Lato"/>
                      </a:endParaRPr>
                    </a:p>
                  </a:txBody>
                  <a:tcPr marT="0" marB="0"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F8D2D2"/>
                    </a:solidFill>
                  </a:tcPr>
                </a:tc>
                <a:tc>
                  <a:txBody>
                    <a:bodyPr/>
                    <a:lstStyle/>
                    <a:p>
                      <a:pPr indent="0" lvl="0" marL="0" rtl="0" algn="ctr">
                        <a:spcBef>
                          <a:spcPts val="0"/>
                        </a:spcBef>
                        <a:spcAft>
                          <a:spcPts val="1600"/>
                        </a:spcAft>
                        <a:buNone/>
                      </a:pPr>
                      <a:r>
                        <a:rPr b="1" lang="en">
                          <a:solidFill>
                            <a:schemeClr val="dk1"/>
                          </a:solidFill>
                          <a:latin typeface="Lato"/>
                          <a:ea typeface="Lato"/>
                          <a:cs typeface="Lato"/>
                          <a:sym typeface="Lato"/>
                        </a:rPr>
                        <a:t>Secondary</a:t>
                      </a:r>
                      <a:r>
                        <a:rPr b="1" lang="en">
                          <a:solidFill>
                            <a:schemeClr val="dk1"/>
                          </a:solidFill>
                          <a:latin typeface="Lato"/>
                          <a:ea typeface="Lato"/>
                          <a:cs typeface="Lato"/>
                          <a:sym typeface="Lato"/>
                        </a:rPr>
                        <a:t> Goal</a:t>
                      </a:r>
                      <a:endParaRPr b="1">
                        <a:solidFill>
                          <a:schemeClr val="dk1"/>
                        </a:solidFill>
                        <a:latin typeface="Lato"/>
                        <a:ea typeface="Lato"/>
                        <a:cs typeface="Lato"/>
                        <a:sym typeface="Lato"/>
                      </a:endParaRPr>
                    </a:p>
                  </a:txBody>
                  <a:tcPr marT="0" marB="0"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F8D2D2"/>
                    </a:solidFill>
                  </a:tcPr>
                </a:tc>
              </a:tr>
              <a:tr h="506500">
                <a:tc>
                  <a:txBody>
                    <a:bodyPr/>
                    <a:lstStyle/>
                    <a:p>
                      <a:pPr indent="0" lvl="0" marL="0" rtl="0" algn="l">
                        <a:spcBef>
                          <a:spcPts val="0"/>
                        </a:spcBef>
                        <a:spcAft>
                          <a:spcPts val="0"/>
                        </a:spcAft>
                        <a:buNone/>
                      </a:pPr>
                      <a:r>
                        <a:rPr b="1" lang="en">
                          <a:solidFill>
                            <a:schemeClr val="dk1"/>
                          </a:solidFill>
                          <a:latin typeface="Lato"/>
                          <a:ea typeface="Lato"/>
                          <a:cs typeface="Lato"/>
                          <a:sym typeface="Lato"/>
                        </a:rPr>
                        <a:t>Audience</a:t>
                      </a:r>
                      <a:endParaRPr b="1">
                        <a:solidFill>
                          <a:schemeClr val="dk1"/>
                        </a:solidFill>
                        <a:latin typeface="Lato"/>
                        <a:ea typeface="Lato"/>
                        <a:cs typeface="Lato"/>
                        <a:sym typeface="Lato"/>
                      </a:endParaRPr>
                    </a:p>
                  </a:txBody>
                  <a:tcPr marT="0" marB="0"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3"/>
                    </a:solidFill>
                  </a:tcPr>
                </a:tc>
                <a:tc>
                  <a:txBody>
                    <a:bodyPr/>
                    <a:lstStyle/>
                    <a:p>
                      <a:pPr indent="-330200" lvl="0" marL="457200" marR="0" rtl="0" algn="l">
                        <a:lnSpc>
                          <a:spcPct val="100000"/>
                        </a:lnSpc>
                        <a:spcBef>
                          <a:spcPts val="0"/>
                        </a:spcBef>
                        <a:spcAft>
                          <a:spcPts val="0"/>
                        </a:spcAft>
                        <a:buClr>
                          <a:schemeClr val="dk1"/>
                        </a:buClr>
                        <a:buSzPts val="1600"/>
                        <a:buFont typeface="Lato"/>
                        <a:buChar char="➔"/>
                      </a:pPr>
                      <a:r>
                        <a:rPr lang="en" sz="1600">
                          <a:solidFill>
                            <a:schemeClr val="dk1"/>
                          </a:solidFill>
                          <a:latin typeface="Lato"/>
                          <a:ea typeface="Lato"/>
                          <a:cs typeface="Lato"/>
                          <a:sym typeface="Lato"/>
                        </a:rPr>
                        <a:t>$250 CPA</a:t>
                      </a:r>
                      <a:endParaRPr sz="1600">
                        <a:solidFill>
                          <a:schemeClr val="dk1"/>
                        </a:solidFill>
                        <a:latin typeface="Lato"/>
                        <a:ea typeface="Lato"/>
                        <a:cs typeface="Lato"/>
                        <a:sym typeface="Lato"/>
                      </a:endParaRPr>
                    </a:p>
                  </a:txBody>
                  <a:tcPr marT="0" marB="0"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4"/>
                    </a:solidFill>
                  </a:tcPr>
                </a:tc>
                <a:tc>
                  <a:txBody>
                    <a:bodyPr/>
                    <a:lstStyle/>
                    <a:p>
                      <a:pPr indent="-330200" lvl="0" marL="457200" marR="0" rtl="0" algn="l">
                        <a:lnSpc>
                          <a:spcPct val="100000"/>
                        </a:lnSpc>
                        <a:spcBef>
                          <a:spcPts val="0"/>
                        </a:spcBef>
                        <a:spcAft>
                          <a:spcPts val="0"/>
                        </a:spcAft>
                        <a:buClr>
                          <a:schemeClr val="dk1"/>
                        </a:buClr>
                        <a:buSzPts val="1600"/>
                        <a:buFont typeface="Lato"/>
                        <a:buChar char="➔"/>
                      </a:pPr>
                      <a:r>
                        <a:rPr lang="en" sz="1600">
                          <a:solidFill>
                            <a:schemeClr val="dk1"/>
                          </a:solidFill>
                          <a:latin typeface="Lato"/>
                          <a:ea typeface="Lato"/>
                          <a:cs typeface="Lato"/>
                          <a:sym typeface="Lato"/>
                        </a:rPr>
                        <a:t>0.015% CTR</a:t>
                      </a:r>
                      <a:endParaRPr sz="1600">
                        <a:solidFill>
                          <a:schemeClr val="dk1"/>
                        </a:solidFill>
                        <a:latin typeface="Lato"/>
                        <a:ea typeface="Lato"/>
                        <a:cs typeface="Lato"/>
                        <a:sym typeface="Lato"/>
                      </a:endParaRPr>
                    </a:p>
                  </a:txBody>
                  <a:tcPr marT="0" marB="0"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4"/>
                    </a:solidFill>
                  </a:tcPr>
                </a:tc>
              </a:tr>
              <a:tr h="506500">
                <a:tc>
                  <a:txBody>
                    <a:bodyPr/>
                    <a:lstStyle/>
                    <a:p>
                      <a:pPr indent="0" lvl="0" marL="0" rtl="0" algn="l">
                        <a:spcBef>
                          <a:spcPts val="0"/>
                        </a:spcBef>
                        <a:spcAft>
                          <a:spcPts val="0"/>
                        </a:spcAft>
                        <a:buNone/>
                      </a:pPr>
                      <a:r>
                        <a:rPr b="1" lang="en">
                          <a:solidFill>
                            <a:schemeClr val="dk1"/>
                          </a:solidFill>
                          <a:latin typeface="Lato"/>
                          <a:ea typeface="Lato"/>
                          <a:cs typeface="Lato"/>
                          <a:sym typeface="Lato"/>
                        </a:rPr>
                        <a:t>Desktop Conversion</a:t>
                      </a:r>
                      <a:endParaRPr b="1">
                        <a:solidFill>
                          <a:schemeClr val="dk1"/>
                        </a:solidFill>
                        <a:latin typeface="Lato"/>
                        <a:ea typeface="Lato"/>
                        <a:cs typeface="Lato"/>
                        <a:sym typeface="Lato"/>
                      </a:endParaRPr>
                    </a:p>
                  </a:txBody>
                  <a:tcPr marT="0" marB="0"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3"/>
                    </a:solidFill>
                  </a:tcPr>
                </a:tc>
                <a:tc>
                  <a:txBody>
                    <a:bodyPr/>
                    <a:lstStyle/>
                    <a:p>
                      <a:pPr indent="-330200" lvl="0" marL="457200" rtl="0" algn="l">
                        <a:spcBef>
                          <a:spcPts val="0"/>
                        </a:spcBef>
                        <a:spcAft>
                          <a:spcPts val="0"/>
                        </a:spcAft>
                        <a:buClr>
                          <a:schemeClr val="dk1"/>
                        </a:buClr>
                        <a:buSzPts val="1600"/>
                        <a:buFont typeface="Lato"/>
                        <a:buChar char="➔"/>
                      </a:pPr>
                      <a:r>
                        <a:rPr lang="en" sz="1600">
                          <a:solidFill>
                            <a:schemeClr val="dk1"/>
                          </a:solidFill>
                          <a:latin typeface="Lato"/>
                          <a:ea typeface="Lato"/>
                          <a:cs typeface="Lato"/>
                          <a:sym typeface="Lato"/>
                        </a:rPr>
                        <a:t>$350 CPA</a:t>
                      </a:r>
                      <a:endParaRPr sz="1600">
                        <a:solidFill>
                          <a:schemeClr val="dk1"/>
                        </a:solidFill>
                        <a:latin typeface="Lato"/>
                        <a:ea typeface="Lato"/>
                        <a:cs typeface="Lato"/>
                        <a:sym typeface="Lato"/>
                      </a:endParaRPr>
                    </a:p>
                  </a:txBody>
                  <a:tcPr marT="0" marB="0"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4"/>
                    </a:solidFill>
                  </a:tcPr>
                </a:tc>
                <a:tc>
                  <a:txBody>
                    <a:bodyPr/>
                    <a:lstStyle/>
                    <a:p>
                      <a:pPr indent="-330200" lvl="0" marL="457200" rtl="0" algn="l">
                        <a:spcBef>
                          <a:spcPts val="0"/>
                        </a:spcBef>
                        <a:spcAft>
                          <a:spcPts val="0"/>
                        </a:spcAft>
                        <a:buClr>
                          <a:schemeClr val="dk1"/>
                        </a:buClr>
                        <a:buSzPts val="1600"/>
                        <a:buFont typeface="Lato"/>
                        <a:buChar char="➔"/>
                      </a:pPr>
                      <a:r>
                        <a:rPr lang="en" sz="1600">
                          <a:solidFill>
                            <a:schemeClr val="dk1"/>
                          </a:solidFill>
                          <a:latin typeface="Lato"/>
                          <a:ea typeface="Lato"/>
                          <a:cs typeface="Lato"/>
                          <a:sym typeface="Lato"/>
                        </a:rPr>
                        <a:t>0.015% CTR</a:t>
                      </a:r>
                      <a:endParaRPr sz="1600">
                        <a:solidFill>
                          <a:schemeClr val="dk1"/>
                        </a:solidFill>
                        <a:latin typeface="Lato"/>
                        <a:ea typeface="Lato"/>
                        <a:cs typeface="Lato"/>
                        <a:sym typeface="Lato"/>
                      </a:endParaRPr>
                    </a:p>
                  </a:txBody>
                  <a:tcPr marT="0" marB="0"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4"/>
                    </a:solidFill>
                  </a:tcPr>
                </a:tc>
              </a:tr>
              <a:tr h="506500">
                <a:tc>
                  <a:txBody>
                    <a:bodyPr/>
                    <a:lstStyle/>
                    <a:p>
                      <a:pPr indent="0" lvl="0" marL="0" rtl="0" algn="l">
                        <a:spcBef>
                          <a:spcPts val="0"/>
                        </a:spcBef>
                        <a:spcAft>
                          <a:spcPts val="0"/>
                        </a:spcAft>
                        <a:buNone/>
                      </a:pPr>
                      <a:r>
                        <a:rPr b="1" lang="en">
                          <a:solidFill>
                            <a:schemeClr val="dk1"/>
                          </a:solidFill>
                          <a:latin typeface="Lato"/>
                          <a:ea typeface="Lato"/>
                          <a:cs typeface="Lato"/>
                          <a:sym typeface="Lato"/>
                        </a:rPr>
                        <a:t>Smartphone Conversion</a:t>
                      </a:r>
                      <a:endParaRPr b="1">
                        <a:solidFill>
                          <a:schemeClr val="dk1"/>
                        </a:solidFill>
                        <a:latin typeface="Lato"/>
                        <a:ea typeface="Lato"/>
                        <a:cs typeface="Lato"/>
                        <a:sym typeface="Lato"/>
                      </a:endParaRPr>
                    </a:p>
                  </a:txBody>
                  <a:tcPr marT="0" marB="0"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3"/>
                    </a:solidFill>
                  </a:tcPr>
                </a:tc>
                <a:tc>
                  <a:txBody>
                    <a:bodyPr/>
                    <a:lstStyle/>
                    <a:p>
                      <a:pPr indent="-330200" lvl="0" marL="457200" rtl="0" algn="l">
                        <a:spcBef>
                          <a:spcPts val="0"/>
                        </a:spcBef>
                        <a:spcAft>
                          <a:spcPts val="0"/>
                        </a:spcAft>
                        <a:buClr>
                          <a:schemeClr val="dk1"/>
                        </a:buClr>
                        <a:buSzPts val="1600"/>
                        <a:buFont typeface="Lato"/>
                        <a:buChar char="➔"/>
                      </a:pPr>
                      <a:r>
                        <a:rPr lang="en" sz="1600">
                          <a:solidFill>
                            <a:schemeClr val="dk1"/>
                          </a:solidFill>
                          <a:latin typeface="Lato"/>
                          <a:ea typeface="Lato"/>
                          <a:cs typeface="Lato"/>
                          <a:sym typeface="Lato"/>
                        </a:rPr>
                        <a:t>$400 CPA</a:t>
                      </a:r>
                      <a:endParaRPr sz="1600">
                        <a:solidFill>
                          <a:schemeClr val="dk1"/>
                        </a:solidFill>
                        <a:latin typeface="Lato"/>
                        <a:ea typeface="Lato"/>
                        <a:cs typeface="Lato"/>
                        <a:sym typeface="Lato"/>
                      </a:endParaRPr>
                    </a:p>
                  </a:txBody>
                  <a:tcPr marT="0" marB="0"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4"/>
                    </a:solidFill>
                  </a:tcPr>
                </a:tc>
                <a:tc>
                  <a:txBody>
                    <a:bodyPr/>
                    <a:lstStyle/>
                    <a:p>
                      <a:pPr indent="-330200" lvl="0" marL="457200" rtl="0" algn="l">
                        <a:spcBef>
                          <a:spcPts val="0"/>
                        </a:spcBef>
                        <a:spcAft>
                          <a:spcPts val="0"/>
                        </a:spcAft>
                        <a:buClr>
                          <a:schemeClr val="dk1"/>
                        </a:buClr>
                        <a:buSzPts val="1600"/>
                        <a:buFont typeface="Lato"/>
                        <a:buChar char="➔"/>
                      </a:pPr>
                      <a:r>
                        <a:rPr lang="en" sz="1600">
                          <a:solidFill>
                            <a:schemeClr val="dk1"/>
                          </a:solidFill>
                          <a:latin typeface="Lato"/>
                          <a:ea typeface="Lato"/>
                          <a:cs typeface="Lato"/>
                          <a:sym typeface="Lato"/>
                        </a:rPr>
                        <a:t>0.015% CTR</a:t>
                      </a:r>
                      <a:endParaRPr sz="1600">
                        <a:solidFill>
                          <a:schemeClr val="dk1"/>
                        </a:solidFill>
                        <a:latin typeface="Lato"/>
                        <a:ea typeface="Lato"/>
                        <a:cs typeface="Lato"/>
                        <a:sym typeface="Lato"/>
                      </a:endParaRPr>
                    </a:p>
                  </a:txBody>
                  <a:tcPr marT="0" marB="0"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4"/>
                    </a:solidFill>
                  </a:tcPr>
                </a:tc>
              </a:tr>
              <a:tr h="506500">
                <a:tc>
                  <a:txBody>
                    <a:bodyPr/>
                    <a:lstStyle/>
                    <a:p>
                      <a:pPr indent="0" lvl="0" marL="0" rtl="0" algn="l">
                        <a:spcBef>
                          <a:spcPts val="0"/>
                        </a:spcBef>
                        <a:spcAft>
                          <a:spcPts val="0"/>
                        </a:spcAft>
                        <a:buNone/>
                      </a:pPr>
                      <a:r>
                        <a:rPr b="1" lang="en">
                          <a:solidFill>
                            <a:schemeClr val="dk1"/>
                          </a:solidFill>
                          <a:latin typeface="Lato"/>
                          <a:ea typeface="Lato"/>
                          <a:cs typeface="Lato"/>
                          <a:sym typeface="Lato"/>
                        </a:rPr>
                        <a:t>Viewability</a:t>
                      </a:r>
                      <a:endParaRPr b="1">
                        <a:solidFill>
                          <a:schemeClr val="dk1"/>
                        </a:solidFill>
                        <a:latin typeface="Lato"/>
                        <a:ea typeface="Lato"/>
                        <a:cs typeface="Lato"/>
                        <a:sym typeface="Lato"/>
                      </a:endParaRPr>
                    </a:p>
                  </a:txBody>
                  <a:tcPr marT="0" marB="0"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3"/>
                    </a:solidFill>
                  </a:tcPr>
                </a:tc>
                <a:tc>
                  <a:txBody>
                    <a:bodyPr/>
                    <a:lstStyle/>
                    <a:p>
                      <a:pPr indent="-330200" lvl="0" marL="457200" rtl="0" algn="l">
                        <a:spcBef>
                          <a:spcPts val="0"/>
                        </a:spcBef>
                        <a:spcAft>
                          <a:spcPts val="0"/>
                        </a:spcAft>
                        <a:buClr>
                          <a:schemeClr val="dk1"/>
                        </a:buClr>
                        <a:buSzPts val="1600"/>
                        <a:buFont typeface="Lato"/>
                        <a:buChar char="➔"/>
                      </a:pPr>
                      <a:r>
                        <a:rPr lang="en" sz="1600">
                          <a:solidFill>
                            <a:schemeClr val="dk1"/>
                          </a:solidFill>
                          <a:latin typeface="Lato"/>
                          <a:ea typeface="Lato"/>
                          <a:cs typeface="Lato"/>
                          <a:sym typeface="Lato"/>
                        </a:rPr>
                        <a:t>60%</a:t>
                      </a:r>
                      <a:endParaRPr sz="1600">
                        <a:solidFill>
                          <a:schemeClr val="dk1"/>
                        </a:solidFill>
                        <a:latin typeface="Lato"/>
                        <a:ea typeface="Lato"/>
                        <a:cs typeface="Lato"/>
                        <a:sym typeface="Lato"/>
                      </a:endParaRPr>
                    </a:p>
                  </a:txBody>
                  <a:tcPr marT="0" marB="0"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4"/>
                    </a:solidFill>
                  </a:tcPr>
                </a:tc>
                <a:tc>
                  <a:txBody>
                    <a:bodyPr/>
                    <a:lstStyle/>
                    <a:p>
                      <a:pPr indent="-330200" lvl="0" marL="457200" rtl="0" algn="l">
                        <a:spcBef>
                          <a:spcPts val="0"/>
                        </a:spcBef>
                        <a:spcAft>
                          <a:spcPts val="0"/>
                        </a:spcAft>
                        <a:buClr>
                          <a:schemeClr val="dk1"/>
                        </a:buClr>
                        <a:buSzPts val="1600"/>
                        <a:buFont typeface="Lato"/>
                        <a:buChar char="➔"/>
                      </a:pPr>
                      <a:r>
                        <a:rPr lang="en" sz="1600">
                          <a:solidFill>
                            <a:schemeClr val="dk1"/>
                          </a:solidFill>
                          <a:latin typeface="Lato"/>
                          <a:ea typeface="Lato"/>
                          <a:cs typeface="Lato"/>
                          <a:sym typeface="Lato"/>
                        </a:rPr>
                        <a:t>$80 vCPM</a:t>
                      </a:r>
                      <a:endParaRPr sz="1600">
                        <a:solidFill>
                          <a:schemeClr val="dk1"/>
                        </a:solidFill>
                        <a:latin typeface="Lato"/>
                        <a:ea typeface="Lato"/>
                        <a:cs typeface="Lato"/>
                        <a:sym typeface="Lato"/>
                      </a:endParaRPr>
                    </a:p>
                  </a:txBody>
                  <a:tcPr marT="0" marB="0"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4"/>
                    </a:solidFill>
                  </a:tcPr>
                </a:tc>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6" name="Shape 866"/>
        <p:cNvGrpSpPr/>
        <p:nvPr/>
      </p:nvGrpSpPr>
      <p:grpSpPr>
        <a:xfrm>
          <a:off x="0" y="0"/>
          <a:ext cx="0" cy="0"/>
          <a:chOff x="0" y="0"/>
          <a:chExt cx="0" cy="0"/>
        </a:xfrm>
      </p:grpSpPr>
      <p:sp>
        <p:nvSpPr>
          <p:cNvPr id="867" name="Google Shape;867;p26"/>
          <p:cNvSpPr txBox="1"/>
          <p:nvPr>
            <p:ph idx="15" type="title"/>
          </p:nvPr>
        </p:nvSpPr>
        <p:spPr>
          <a:xfrm>
            <a:off x="896750" y="941350"/>
            <a:ext cx="73512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Goals</a:t>
            </a:r>
            <a:endParaRPr/>
          </a:p>
        </p:txBody>
      </p:sp>
      <p:sp>
        <p:nvSpPr>
          <p:cNvPr id="868" name="Google Shape;868;p26"/>
          <p:cNvSpPr txBox="1"/>
          <p:nvPr>
            <p:ph idx="1" type="subTitle"/>
          </p:nvPr>
        </p:nvSpPr>
        <p:spPr>
          <a:xfrm>
            <a:off x="1074750" y="2195825"/>
            <a:ext cx="3215400" cy="8511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t>Identify the top 10 highest-performing audiences and develop three distinct personas.</a:t>
            </a:r>
            <a:endParaRPr/>
          </a:p>
          <a:p>
            <a:pPr indent="0" lvl="0" marL="0" rtl="0" algn="l">
              <a:spcBef>
                <a:spcPts val="1200"/>
              </a:spcBef>
              <a:spcAft>
                <a:spcPts val="0"/>
              </a:spcAft>
              <a:buNone/>
            </a:pPr>
            <a:r>
              <a:t/>
            </a:r>
            <a:endParaRPr/>
          </a:p>
        </p:txBody>
      </p:sp>
      <p:sp>
        <p:nvSpPr>
          <p:cNvPr id="869" name="Google Shape;869;p26"/>
          <p:cNvSpPr txBox="1"/>
          <p:nvPr>
            <p:ph idx="2" type="subTitle"/>
          </p:nvPr>
        </p:nvSpPr>
        <p:spPr>
          <a:xfrm>
            <a:off x="4853850" y="2191625"/>
            <a:ext cx="3215400" cy="85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Identify the most cost-effective locations and highlight the top and bottom performers</a:t>
            </a:r>
            <a:endParaRPr/>
          </a:p>
        </p:txBody>
      </p:sp>
      <p:sp>
        <p:nvSpPr>
          <p:cNvPr id="870" name="Google Shape;870;p26"/>
          <p:cNvSpPr txBox="1"/>
          <p:nvPr>
            <p:ph idx="3" type="subTitle"/>
          </p:nvPr>
        </p:nvSpPr>
        <p:spPr>
          <a:xfrm>
            <a:off x="1074800" y="3556875"/>
            <a:ext cx="3539700" cy="90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Identify highest and lowest creative sizes. </a:t>
            </a:r>
            <a:r>
              <a:rPr lang="en"/>
              <a:t>As well</a:t>
            </a:r>
            <a:r>
              <a:rPr lang="en"/>
              <a:t> as creative size performance against devices, location, and ad message.</a:t>
            </a:r>
            <a:endParaRPr/>
          </a:p>
        </p:txBody>
      </p:sp>
      <p:sp>
        <p:nvSpPr>
          <p:cNvPr id="871" name="Google Shape;871;p26"/>
          <p:cNvSpPr txBox="1"/>
          <p:nvPr>
            <p:ph idx="4" type="subTitle"/>
          </p:nvPr>
        </p:nvSpPr>
        <p:spPr>
          <a:xfrm>
            <a:off x="4817850" y="3556875"/>
            <a:ext cx="3287400" cy="90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Determine which source provides the highest performance and recommend five distinct publishers to the client.</a:t>
            </a:r>
            <a:endParaRPr/>
          </a:p>
        </p:txBody>
      </p:sp>
      <p:sp>
        <p:nvSpPr>
          <p:cNvPr id="872" name="Google Shape;872;p26"/>
          <p:cNvSpPr txBox="1"/>
          <p:nvPr>
            <p:ph type="title"/>
          </p:nvPr>
        </p:nvSpPr>
        <p:spPr>
          <a:xfrm>
            <a:off x="1074811" y="1682946"/>
            <a:ext cx="7335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873" name="Google Shape;873;p26"/>
          <p:cNvSpPr txBox="1"/>
          <p:nvPr>
            <p:ph idx="5" type="title"/>
          </p:nvPr>
        </p:nvSpPr>
        <p:spPr>
          <a:xfrm>
            <a:off x="1074761" y="3047021"/>
            <a:ext cx="7314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874" name="Google Shape;874;p26"/>
          <p:cNvSpPr txBox="1"/>
          <p:nvPr>
            <p:ph idx="6" type="title"/>
          </p:nvPr>
        </p:nvSpPr>
        <p:spPr>
          <a:xfrm>
            <a:off x="4853776" y="1683558"/>
            <a:ext cx="731400" cy="446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875" name="Google Shape;875;p26"/>
          <p:cNvSpPr txBox="1"/>
          <p:nvPr>
            <p:ph idx="7" type="title"/>
          </p:nvPr>
        </p:nvSpPr>
        <p:spPr>
          <a:xfrm>
            <a:off x="4853776" y="3047022"/>
            <a:ext cx="7314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sp>
        <p:nvSpPr>
          <p:cNvPr id="876" name="Google Shape;876;p26"/>
          <p:cNvSpPr txBox="1"/>
          <p:nvPr>
            <p:ph idx="8" type="subTitle"/>
          </p:nvPr>
        </p:nvSpPr>
        <p:spPr>
          <a:xfrm>
            <a:off x="1908800" y="1618875"/>
            <a:ext cx="23814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Audience Analyst</a:t>
            </a:r>
            <a:endParaRPr/>
          </a:p>
        </p:txBody>
      </p:sp>
      <p:sp>
        <p:nvSpPr>
          <p:cNvPr id="877" name="Google Shape;877;p26"/>
          <p:cNvSpPr txBox="1"/>
          <p:nvPr>
            <p:ph idx="9" type="subTitle"/>
          </p:nvPr>
        </p:nvSpPr>
        <p:spPr>
          <a:xfrm>
            <a:off x="1908800" y="2917552"/>
            <a:ext cx="23814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Creative Analyst</a:t>
            </a:r>
            <a:endParaRPr/>
          </a:p>
        </p:txBody>
      </p:sp>
      <p:sp>
        <p:nvSpPr>
          <p:cNvPr id="878" name="Google Shape;878;p26"/>
          <p:cNvSpPr txBox="1"/>
          <p:nvPr>
            <p:ph idx="13" type="subTitle"/>
          </p:nvPr>
        </p:nvSpPr>
        <p:spPr>
          <a:xfrm>
            <a:off x="5687850" y="1552200"/>
            <a:ext cx="25602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Location Analyst</a:t>
            </a:r>
            <a:endParaRPr/>
          </a:p>
        </p:txBody>
      </p:sp>
      <p:sp>
        <p:nvSpPr>
          <p:cNvPr id="879" name="Google Shape;879;p26"/>
          <p:cNvSpPr txBox="1"/>
          <p:nvPr>
            <p:ph idx="14" type="subTitle"/>
          </p:nvPr>
        </p:nvSpPr>
        <p:spPr>
          <a:xfrm>
            <a:off x="5687850" y="3042625"/>
            <a:ext cx="2560200" cy="447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Inventory Analyst</a:t>
            </a:r>
            <a:endParaRPr/>
          </a:p>
        </p:txBody>
      </p:sp>
      <p:sp>
        <p:nvSpPr>
          <p:cNvPr id="880" name="Google Shape;880;p26"/>
          <p:cNvSpPr/>
          <p:nvPr/>
        </p:nvSpPr>
        <p:spPr>
          <a:xfrm>
            <a:off x="113525" y="1005538"/>
            <a:ext cx="731396" cy="724280"/>
          </a:xfrm>
          <a:custGeom>
            <a:rect b="b" l="l" r="r" t="t"/>
            <a:pathLst>
              <a:path extrusionOk="0" h="4471" w="4515">
                <a:moveTo>
                  <a:pt x="1821" y="3126"/>
                </a:moveTo>
                <a:cubicBezTo>
                  <a:pt x="1330" y="2885"/>
                  <a:pt x="1126" y="2290"/>
                  <a:pt x="1367" y="1799"/>
                </a:cubicBezTo>
                <a:cubicBezTo>
                  <a:pt x="1608" y="1308"/>
                  <a:pt x="2204" y="1105"/>
                  <a:pt x="2695" y="1345"/>
                </a:cubicBezTo>
                <a:cubicBezTo>
                  <a:pt x="3186" y="1587"/>
                  <a:pt x="3389" y="2182"/>
                  <a:pt x="3148" y="2673"/>
                </a:cubicBezTo>
                <a:cubicBezTo>
                  <a:pt x="2907" y="3164"/>
                  <a:pt x="2312" y="3367"/>
                  <a:pt x="1821" y="3126"/>
                </a:cubicBezTo>
                <a:moveTo>
                  <a:pt x="3878" y="3808"/>
                </a:moveTo>
                <a:cubicBezTo>
                  <a:pt x="4043" y="3638"/>
                  <a:pt x="4179" y="3444"/>
                  <a:pt x="4284" y="3230"/>
                </a:cubicBezTo>
                <a:lnTo>
                  <a:pt x="4287" y="3225"/>
                </a:lnTo>
                <a:lnTo>
                  <a:pt x="3946" y="3058"/>
                </a:lnTo>
                <a:cubicBezTo>
                  <a:pt x="4035" y="2876"/>
                  <a:pt x="4091" y="2687"/>
                  <a:pt x="4118" y="2496"/>
                </a:cubicBezTo>
                <a:lnTo>
                  <a:pt x="4494" y="2549"/>
                </a:lnTo>
                <a:cubicBezTo>
                  <a:pt x="4526" y="2315"/>
                  <a:pt x="4522" y="2077"/>
                  <a:pt x="4481" y="1843"/>
                </a:cubicBezTo>
                <a:lnTo>
                  <a:pt x="4106" y="1909"/>
                </a:lnTo>
                <a:cubicBezTo>
                  <a:pt x="4072" y="1716"/>
                  <a:pt x="4007" y="1528"/>
                  <a:pt x="3915" y="1354"/>
                </a:cubicBezTo>
                <a:lnTo>
                  <a:pt x="4251" y="1176"/>
                </a:lnTo>
                <a:cubicBezTo>
                  <a:pt x="4139" y="966"/>
                  <a:pt x="3996" y="776"/>
                  <a:pt x="3826" y="612"/>
                </a:cubicBezTo>
                <a:lnTo>
                  <a:pt x="3562" y="885"/>
                </a:lnTo>
                <a:cubicBezTo>
                  <a:pt x="3425" y="752"/>
                  <a:pt x="3266" y="638"/>
                  <a:pt x="3085" y="550"/>
                </a:cubicBezTo>
                <a:cubicBezTo>
                  <a:pt x="3084" y="549"/>
                  <a:pt x="3083" y="549"/>
                  <a:pt x="3081" y="548"/>
                </a:cubicBezTo>
                <a:lnTo>
                  <a:pt x="3248" y="207"/>
                </a:lnTo>
                <a:cubicBezTo>
                  <a:pt x="3034" y="103"/>
                  <a:pt x="2807" y="33"/>
                  <a:pt x="2573" y="0"/>
                </a:cubicBezTo>
                <a:lnTo>
                  <a:pt x="2520" y="376"/>
                </a:lnTo>
                <a:cubicBezTo>
                  <a:pt x="2323" y="349"/>
                  <a:pt x="2125" y="353"/>
                  <a:pt x="1933" y="387"/>
                </a:cubicBezTo>
                <a:lnTo>
                  <a:pt x="1867" y="13"/>
                </a:lnTo>
                <a:cubicBezTo>
                  <a:pt x="1633" y="54"/>
                  <a:pt x="1409" y="131"/>
                  <a:pt x="1200" y="242"/>
                </a:cubicBezTo>
                <a:lnTo>
                  <a:pt x="1378" y="578"/>
                </a:lnTo>
                <a:cubicBezTo>
                  <a:pt x="1205" y="669"/>
                  <a:pt x="1046" y="787"/>
                  <a:pt x="908" y="930"/>
                </a:cubicBezTo>
                <a:lnTo>
                  <a:pt x="635" y="666"/>
                </a:lnTo>
                <a:cubicBezTo>
                  <a:pt x="472" y="835"/>
                  <a:pt x="336" y="1029"/>
                  <a:pt x="232" y="1241"/>
                </a:cubicBezTo>
                <a:lnTo>
                  <a:pt x="230" y="1244"/>
                </a:lnTo>
                <a:lnTo>
                  <a:pt x="571" y="1409"/>
                </a:lnTo>
                <a:cubicBezTo>
                  <a:pt x="482" y="1592"/>
                  <a:pt x="425" y="1782"/>
                  <a:pt x="398" y="1972"/>
                </a:cubicBezTo>
                <a:lnTo>
                  <a:pt x="23" y="1919"/>
                </a:lnTo>
                <a:cubicBezTo>
                  <a:pt x="-11" y="2153"/>
                  <a:pt x="-7" y="2391"/>
                  <a:pt x="35" y="2625"/>
                </a:cubicBezTo>
                <a:lnTo>
                  <a:pt x="409" y="2559"/>
                </a:lnTo>
                <a:cubicBezTo>
                  <a:pt x="443" y="2753"/>
                  <a:pt x="507" y="2941"/>
                  <a:pt x="599" y="3115"/>
                </a:cubicBezTo>
                <a:lnTo>
                  <a:pt x="263" y="3293"/>
                </a:lnTo>
                <a:cubicBezTo>
                  <a:pt x="374" y="3503"/>
                  <a:pt x="517" y="3693"/>
                  <a:pt x="687" y="3857"/>
                </a:cubicBezTo>
                <a:lnTo>
                  <a:pt x="951" y="3585"/>
                </a:lnTo>
                <a:cubicBezTo>
                  <a:pt x="1089" y="3718"/>
                  <a:pt x="1249" y="3833"/>
                  <a:pt x="1430" y="3922"/>
                </a:cubicBezTo>
                <a:cubicBezTo>
                  <a:pt x="1431" y="3922"/>
                  <a:pt x="1431" y="3922"/>
                  <a:pt x="1432" y="3923"/>
                </a:cubicBezTo>
                <a:lnTo>
                  <a:pt x="1265" y="4263"/>
                </a:lnTo>
                <a:cubicBezTo>
                  <a:pt x="1479" y="4367"/>
                  <a:pt x="1705" y="4438"/>
                  <a:pt x="1939" y="4471"/>
                </a:cubicBezTo>
                <a:lnTo>
                  <a:pt x="1993" y="4095"/>
                </a:lnTo>
                <a:cubicBezTo>
                  <a:pt x="2190" y="4123"/>
                  <a:pt x="2388" y="4119"/>
                  <a:pt x="2580" y="4085"/>
                </a:cubicBezTo>
                <a:lnTo>
                  <a:pt x="2645" y="4460"/>
                </a:lnTo>
                <a:cubicBezTo>
                  <a:pt x="2879" y="4419"/>
                  <a:pt x="3103" y="4342"/>
                  <a:pt x="3313" y="4231"/>
                </a:cubicBezTo>
                <a:lnTo>
                  <a:pt x="3135" y="3895"/>
                </a:lnTo>
                <a:cubicBezTo>
                  <a:pt x="3308" y="3804"/>
                  <a:pt x="3467" y="3686"/>
                  <a:pt x="3606" y="3544"/>
                </a:cubicBezTo>
                <a:lnTo>
                  <a:pt x="3878" y="3808"/>
                </a:lnTo>
                <a:close/>
              </a:path>
            </a:pathLst>
          </a:custGeom>
          <a:solidFill>
            <a:schemeClr val="lt1"/>
          </a:solidFill>
          <a:ln cap="flat" cmpd="sng" w="19050">
            <a:solidFill>
              <a:schemeClr val="dk1"/>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4" name="Shape 884"/>
        <p:cNvGrpSpPr/>
        <p:nvPr/>
      </p:nvGrpSpPr>
      <p:grpSpPr>
        <a:xfrm>
          <a:off x="0" y="0"/>
          <a:ext cx="0" cy="0"/>
          <a:chOff x="0" y="0"/>
          <a:chExt cx="0" cy="0"/>
        </a:xfrm>
      </p:grpSpPr>
      <p:sp>
        <p:nvSpPr>
          <p:cNvPr id="885" name="Google Shape;885;p27"/>
          <p:cNvSpPr txBox="1"/>
          <p:nvPr>
            <p:ph type="title"/>
          </p:nvPr>
        </p:nvSpPr>
        <p:spPr>
          <a:xfrm>
            <a:off x="593225" y="847825"/>
            <a:ext cx="5751000" cy="2424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0" lang="en" sz="1500"/>
              <a:t>Key Insights</a:t>
            </a:r>
            <a:endParaRPr b="0" sz="1500"/>
          </a:p>
          <a:p>
            <a:pPr indent="0" lvl="0" marL="0" rtl="0" algn="l">
              <a:spcBef>
                <a:spcPts val="0"/>
              </a:spcBef>
              <a:spcAft>
                <a:spcPts val="0"/>
              </a:spcAft>
              <a:buNone/>
            </a:pPr>
            <a:r>
              <a:rPr lang="en"/>
              <a:t>Audiences</a:t>
            </a:r>
            <a:endParaRPr/>
          </a:p>
        </p:txBody>
      </p:sp>
      <p:pic>
        <p:nvPicPr>
          <p:cNvPr id="886" name="Google Shape;886;p27"/>
          <p:cNvPicPr preferRelativeResize="0"/>
          <p:nvPr/>
        </p:nvPicPr>
        <p:blipFill>
          <a:blip r:embed="rId3">
            <a:alphaModFix/>
          </a:blip>
          <a:stretch>
            <a:fillRect/>
          </a:stretch>
        </p:blipFill>
        <p:spPr>
          <a:xfrm>
            <a:off x="7808850" y="4482875"/>
            <a:ext cx="819150" cy="342900"/>
          </a:xfrm>
          <a:prstGeom prst="rect">
            <a:avLst/>
          </a:prstGeom>
          <a:noFill/>
          <a:ln>
            <a:noFill/>
          </a:ln>
        </p:spPr>
      </p:pic>
      <p:pic>
        <p:nvPicPr>
          <p:cNvPr descr="a group of people are sitting in a row with the website alegale.cl at the top (Provided by Tenor)" id="887" name="Google Shape;887;p27"/>
          <p:cNvPicPr preferRelativeResize="0"/>
          <p:nvPr/>
        </p:nvPicPr>
        <p:blipFill>
          <a:blip r:embed="rId4">
            <a:alphaModFix/>
          </a:blip>
          <a:stretch>
            <a:fillRect/>
          </a:stretch>
        </p:blipFill>
        <p:spPr>
          <a:xfrm>
            <a:off x="4252375" y="1767500"/>
            <a:ext cx="3211100" cy="23148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1" name="Shape 891"/>
        <p:cNvGrpSpPr/>
        <p:nvPr/>
      </p:nvGrpSpPr>
      <p:grpSpPr>
        <a:xfrm>
          <a:off x="0" y="0"/>
          <a:ext cx="0" cy="0"/>
          <a:chOff x="0" y="0"/>
          <a:chExt cx="0" cy="0"/>
        </a:xfrm>
      </p:grpSpPr>
      <p:pic>
        <p:nvPicPr>
          <p:cNvPr id="892" name="Google Shape;892;p28"/>
          <p:cNvPicPr preferRelativeResize="0"/>
          <p:nvPr/>
        </p:nvPicPr>
        <p:blipFill>
          <a:blip r:embed="rId3">
            <a:alphaModFix/>
          </a:blip>
          <a:stretch>
            <a:fillRect/>
          </a:stretch>
        </p:blipFill>
        <p:spPr>
          <a:xfrm>
            <a:off x="766950" y="1052225"/>
            <a:ext cx="7610101" cy="3389775"/>
          </a:xfrm>
          <a:prstGeom prst="rect">
            <a:avLst/>
          </a:prstGeom>
          <a:noFill/>
          <a:ln>
            <a:noFill/>
          </a:ln>
        </p:spPr>
      </p:pic>
      <p:pic>
        <p:nvPicPr>
          <p:cNvPr id="893" name="Google Shape;893;p28"/>
          <p:cNvPicPr preferRelativeResize="0"/>
          <p:nvPr/>
        </p:nvPicPr>
        <p:blipFill>
          <a:blip r:embed="rId4">
            <a:alphaModFix/>
          </a:blip>
          <a:stretch>
            <a:fillRect/>
          </a:stretch>
        </p:blipFill>
        <p:spPr>
          <a:xfrm>
            <a:off x="7915200" y="4547250"/>
            <a:ext cx="744850" cy="3118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7" name="Shape 897"/>
        <p:cNvGrpSpPr/>
        <p:nvPr/>
      </p:nvGrpSpPr>
      <p:grpSpPr>
        <a:xfrm>
          <a:off x="0" y="0"/>
          <a:ext cx="0" cy="0"/>
          <a:chOff x="0" y="0"/>
          <a:chExt cx="0" cy="0"/>
        </a:xfrm>
      </p:grpSpPr>
      <p:pic>
        <p:nvPicPr>
          <p:cNvPr id="898" name="Google Shape;898;p29"/>
          <p:cNvPicPr preferRelativeResize="0"/>
          <p:nvPr/>
        </p:nvPicPr>
        <p:blipFill>
          <a:blip r:embed="rId3">
            <a:alphaModFix/>
          </a:blip>
          <a:stretch>
            <a:fillRect/>
          </a:stretch>
        </p:blipFill>
        <p:spPr>
          <a:xfrm>
            <a:off x="6457425" y="699375"/>
            <a:ext cx="2195625" cy="2195625"/>
          </a:xfrm>
          <a:prstGeom prst="rect">
            <a:avLst/>
          </a:prstGeom>
          <a:noFill/>
          <a:ln>
            <a:noFill/>
          </a:ln>
        </p:spPr>
      </p:pic>
      <p:sp>
        <p:nvSpPr>
          <p:cNvPr id="899" name="Google Shape;899;p29"/>
          <p:cNvSpPr txBox="1"/>
          <p:nvPr>
            <p:ph idx="4294967295" type="title"/>
          </p:nvPr>
        </p:nvSpPr>
        <p:spPr>
          <a:xfrm>
            <a:off x="574225" y="699375"/>
            <a:ext cx="5683500" cy="101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800"/>
              <a:t>Persona 1: Traveler</a:t>
            </a:r>
            <a:endParaRPr sz="2800"/>
          </a:p>
        </p:txBody>
      </p:sp>
      <p:sp>
        <p:nvSpPr>
          <p:cNvPr id="900" name="Google Shape;900;p29"/>
          <p:cNvSpPr txBox="1"/>
          <p:nvPr>
            <p:ph idx="4294967295" type="subTitle"/>
          </p:nvPr>
        </p:nvSpPr>
        <p:spPr>
          <a:xfrm>
            <a:off x="574225" y="1379676"/>
            <a:ext cx="5382600" cy="2752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000000"/>
                </a:solidFill>
              </a:rPr>
              <a:t>Name:</a:t>
            </a:r>
            <a:r>
              <a:rPr lang="en">
                <a:solidFill>
                  <a:srgbClr val="000000"/>
                </a:solidFill>
              </a:rPr>
              <a:t> Tracy Walker</a:t>
            </a:r>
            <a:endParaRPr>
              <a:solidFill>
                <a:srgbClr val="000000"/>
              </a:solidFill>
            </a:endParaRPr>
          </a:p>
          <a:p>
            <a:pPr indent="0" lvl="0" marL="0" rtl="0" algn="l">
              <a:spcBef>
                <a:spcPts val="0"/>
              </a:spcBef>
              <a:spcAft>
                <a:spcPts val="0"/>
              </a:spcAft>
              <a:buNone/>
            </a:pPr>
            <a:r>
              <a:rPr b="1" lang="en">
                <a:solidFill>
                  <a:srgbClr val="000000"/>
                </a:solidFill>
              </a:rPr>
              <a:t>Demographics:</a:t>
            </a:r>
            <a:r>
              <a:rPr lang="en">
                <a:solidFill>
                  <a:srgbClr val="000000"/>
                </a:solidFill>
              </a:rPr>
              <a:t> 29 years old, female, travel blogger</a:t>
            </a:r>
            <a:endParaRPr>
              <a:solidFill>
                <a:srgbClr val="000000"/>
              </a:solidFill>
            </a:endParaRPr>
          </a:p>
          <a:p>
            <a:pPr indent="0" lvl="0" marL="0" rtl="0" algn="l">
              <a:spcBef>
                <a:spcPts val="0"/>
              </a:spcBef>
              <a:spcAft>
                <a:spcPts val="0"/>
              </a:spcAft>
              <a:buNone/>
            </a:pPr>
            <a:r>
              <a:rPr b="1" lang="en">
                <a:solidFill>
                  <a:srgbClr val="000000"/>
                </a:solidFill>
              </a:rPr>
              <a:t>Interests: </a:t>
            </a:r>
            <a:r>
              <a:rPr lang="en">
                <a:solidFill>
                  <a:srgbClr val="000000"/>
                </a:solidFill>
              </a:rPr>
              <a:t>Winter holiday travel, auto travel, online vehicle ownership</a:t>
            </a:r>
            <a:endParaRPr>
              <a:solidFill>
                <a:srgbClr val="000000"/>
              </a:solidFill>
            </a:endParaRPr>
          </a:p>
          <a:p>
            <a:pPr indent="0" lvl="0" marL="0" rtl="0" algn="l">
              <a:spcBef>
                <a:spcPts val="0"/>
              </a:spcBef>
              <a:spcAft>
                <a:spcPts val="0"/>
              </a:spcAft>
              <a:buNone/>
            </a:pPr>
            <a:r>
              <a:rPr b="1" lang="en">
                <a:solidFill>
                  <a:srgbClr val="000000"/>
                </a:solidFill>
              </a:rPr>
              <a:t>Hobbies:</a:t>
            </a:r>
            <a:r>
              <a:rPr lang="en">
                <a:solidFill>
                  <a:srgbClr val="000000"/>
                </a:solidFill>
              </a:rPr>
              <a:t> Plans and documents road trips and winter getaways, actively seeks out travel deals and vehicle maintenance tips online.</a:t>
            </a:r>
            <a:endParaRPr>
              <a:solidFill>
                <a:srgbClr val="000000"/>
              </a:solidFill>
            </a:endParaRPr>
          </a:p>
          <a:p>
            <a:pPr indent="0" lvl="0" marL="0" rtl="0" algn="l">
              <a:spcBef>
                <a:spcPts val="0"/>
              </a:spcBef>
              <a:spcAft>
                <a:spcPts val="0"/>
              </a:spcAft>
              <a:buNone/>
            </a:pPr>
            <a:r>
              <a:rPr b="1" lang="en">
                <a:solidFill>
                  <a:srgbClr val="000000"/>
                </a:solidFill>
              </a:rPr>
              <a:t>Pain Points: </a:t>
            </a:r>
            <a:r>
              <a:rPr lang="en">
                <a:solidFill>
                  <a:srgbClr val="000000"/>
                </a:solidFill>
              </a:rPr>
              <a:t>Managing travel costs, ensuring vehicle reliability during trips, finding new content ideas.</a:t>
            </a:r>
            <a:endParaRPr>
              <a:solidFill>
                <a:srgbClr val="000000"/>
              </a:solidFill>
            </a:endParaRPr>
          </a:p>
          <a:p>
            <a:pPr indent="0" lvl="0" marL="0" rtl="0" algn="l">
              <a:spcBef>
                <a:spcPts val="0"/>
              </a:spcBef>
              <a:spcAft>
                <a:spcPts val="0"/>
              </a:spcAft>
              <a:buNone/>
            </a:pPr>
            <a:r>
              <a:rPr b="1" lang="en">
                <a:solidFill>
                  <a:srgbClr val="000000"/>
                </a:solidFill>
              </a:rPr>
              <a:t>Goals:</a:t>
            </a:r>
            <a:r>
              <a:rPr lang="en">
                <a:solidFill>
                  <a:srgbClr val="000000"/>
                </a:solidFill>
              </a:rPr>
              <a:t> Explore new destinations, provide valuable travel insights to her audience, maintain a well-functioning vehicle.</a:t>
            </a:r>
            <a:endParaRPr>
              <a:solidFill>
                <a:srgbClr val="000000"/>
              </a:solidFill>
            </a:endParaRPr>
          </a:p>
          <a:p>
            <a:pPr indent="0" lvl="0" marL="0" rtl="0" algn="l">
              <a:spcBef>
                <a:spcPts val="0"/>
              </a:spcBef>
              <a:spcAft>
                <a:spcPts val="0"/>
              </a:spcAft>
              <a:buNone/>
            </a:pPr>
            <a:r>
              <a:t/>
            </a:r>
            <a:endParaRPr/>
          </a:p>
        </p:txBody>
      </p:sp>
      <p:pic>
        <p:nvPicPr>
          <p:cNvPr id="901" name="Google Shape;901;p29"/>
          <p:cNvPicPr preferRelativeResize="0"/>
          <p:nvPr/>
        </p:nvPicPr>
        <p:blipFill>
          <a:blip r:embed="rId4">
            <a:alphaModFix/>
          </a:blip>
          <a:stretch>
            <a:fillRect/>
          </a:stretch>
        </p:blipFill>
        <p:spPr>
          <a:xfrm>
            <a:off x="7915200" y="4547250"/>
            <a:ext cx="744850" cy="3118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Data Analysis and Statistics - 5th grade by Slidesgo">
  <a:themeElements>
    <a:clrScheme name="Simple Light">
      <a:dk1>
        <a:srgbClr val="3C2C31"/>
      </a:dk1>
      <a:lt1>
        <a:srgbClr val="E24E42"/>
      </a:lt1>
      <a:dk2>
        <a:srgbClr val="E9B000"/>
      </a:dk2>
      <a:lt2>
        <a:srgbClr val="008F95"/>
      </a:lt2>
      <a:accent1>
        <a:srgbClr val="DDFBFC"/>
      </a:accent1>
      <a:accent2>
        <a:srgbClr val="EB6E80"/>
      </a:accent2>
      <a:accent3>
        <a:srgbClr val="F8D2D2"/>
      </a:accent3>
      <a:accent4>
        <a:srgbClr val="FAEBEB"/>
      </a:accent4>
      <a:accent5>
        <a:srgbClr val="FFFFFF"/>
      </a:accent5>
      <a:accent6>
        <a:srgbClr val="FFFFFF"/>
      </a:accent6>
      <a:hlink>
        <a:srgbClr val="3C2C31"/>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